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39A87-6CEF-469D-95CD-12BF98233B9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599361-A2C0-45F5-8F34-B735CC8C21FF}">
      <dgm:prSet phldrT="[Text]"/>
      <dgm:spPr/>
      <dgm:t>
        <a:bodyPr/>
        <a:lstStyle/>
        <a:p>
          <a:r>
            <a:rPr lang="en-US" b="0" smtClean="0"/>
            <a:t>High-growth companies, large and small, succeed by</a:t>
          </a:r>
          <a:endParaRPr lang="en-US" b="0" dirty="0"/>
        </a:p>
      </dgm:t>
    </dgm:pt>
    <dgm:pt modelId="{A7F1BC30-B5E2-4BF9-ABD8-09254CCD761F}" type="parTrans" cxnId="{654BA9A8-1ED6-4D58-80DD-85EA6636419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3E5E881-E1B7-431E-B670-64D64CC39FE7}" type="sibTrans" cxnId="{654BA9A8-1ED6-4D58-80DD-85EA6636419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872F99A-96E1-4F89-9DEE-C9387A50279D}">
      <dgm:prSet phldrT="[Text]"/>
      <dgm:spPr/>
      <dgm:t>
        <a:bodyPr/>
        <a:lstStyle/>
        <a:p>
          <a:r>
            <a:rPr lang="en-US" b="0" smtClean="0"/>
            <a:t>Selecting a well-defined group of potentially profitable customers</a:t>
          </a:r>
          <a:endParaRPr lang="en-US" b="0" dirty="0"/>
        </a:p>
      </dgm:t>
    </dgm:pt>
    <dgm:pt modelId="{6AE1461B-3D30-4BB7-9E99-9FDF252FF4CE}" type="parTrans" cxnId="{C6D1F3DA-BB07-49CB-99C0-9C2AC2240DC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7F8967A-1C6B-4F7C-8FA0-09F67C834A79}" type="sibTrans" cxnId="{C6D1F3DA-BB07-49CB-99C0-9C2AC2240DC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89B64BE-2374-461A-9BD4-81B6FBD1E71E}">
      <dgm:prSet phldrT="[Text]"/>
      <dgm:spPr/>
      <dgm:t>
        <a:bodyPr/>
        <a:lstStyle/>
        <a:p>
          <a:r>
            <a:rPr lang="en-US" b="0" smtClean="0"/>
            <a:t>Developing distinctive value propositions that competitively meet customer needs</a:t>
          </a:r>
          <a:endParaRPr lang="en-US" b="0" dirty="0"/>
        </a:p>
      </dgm:t>
    </dgm:pt>
    <dgm:pt modelId="{9345AC04-A39C-4F18-AD76-3CDA6193526D}" type="parTrans" cxnId="{DA83FB9F-E94E-4E0C-9A0C-773EF728AEB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DD9A8A5-7246-4B2B-8F56-63C80A666788}" type="sibTrans" cxnId="{DA83FB9F-E94E-4E0C-9A0C-773EF728AEB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804EFB2-C041-485B-897C-1E28C5C6718B}">
      <dgm:prSet phldrT="[Text]"/>
      <dgm:spPr/>
      <dgm:t>
        <a:bodyPr/>
        <a:lstStyle/>
        <a:p>
          <a:r>
            <a:rPr lang="en-US" b="0" dirty="0" smtClean="0"/>
            <a:t>Focusing marketing resources on acquiring, developing, and retaining profitable customers</a:t>
          </a:r>
          <a:endParaRPr lang="en-US" b="0" dirty="0"/>
        </a:p>
      </dgm:t>
    </dgm:pt>
    <dgm:pt modelId="{870F9CC5-B779-4A1F-B27A-8D2D3F0C0A70}" type="parTrans" cxnId="{40ECD59E-018D-480B-AC45-16A305E868D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E2AC45B-9B0C-4F73-BB7E-867703B2EEA9}" type="sibTrans" cxnId="{40ECD59E-018D-480B-AC45-16A305E868D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BB28343-E24A-43C5-8B69-D482DE9A7183}" type="pres">
      <dgm:prSet presAssocID="{76139A87-6CEF-469D-95CD-12BF98233B93}" presName="composite" presStyleCnt="0">
        <dgm:presLayoutVars>
          <dgm:chMax val="1"/>
          <dgm:dir/>
          <dgm:resizeHandles val="exact"/>
        </dgm:presLayoutVars>
      </dgm:prSet>
      <dgm:spPr/>
    </dgm:pt>
    <dgm:pt modelId="{8D76AD07-F1EC-4643-B4AD-5B3A16CD58ED}" type="pres">
      <dgm:prSet presAssocID="{76139A87-6CEF-469D-95CD-12BF98233B93}" presName="radial" presStyleCnt="0">
        <dgm:presLayoutVars>
          <dgm:animLvl val="ctr"/>
        </dgm:presLayoutVars>
      </dgm:prSet>
      <dgm:spPr/>
    </dgm:pt>
    <dgm:pt modelId="{83503413-1017-4B49-B4AA-598DFF49684C}" type="pres">
      <dgm:prSet presAssocID="{82599361-A2C0-45F5-8F34-B735CC8C21FF}" presName="centerShape" presStyleLbl="vennNode1" presStyleIdx="0" presStyleCnt="4"/>
      <dgm:spPr/>
    </dgm:pt>
    <dgm:pt modelId="{34E2B385-341B-4F81-B251-88EB72A2A06C}" type="pres">
      <dgm:prSet presAssocID="{0872F99A-96E1-4F89-9DEE-C9387A50279D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6F5F-3005-408A-B656-06E6FD1B751C}" type="pres">
      <dgm:prSet presAssocID="{289B64BE-2374-461A-9BD4-81B6FBD1E71E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BBB5-F0DE-4770-830D-76A5DF61F5D4}" type="pres">
      <dgm:prSet presAssocID="{6804EFB2-C041-485B-897C-1E28C5C6718B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AE2FEB-FD73-473E-938A-BFB2D2EFBEBE}" type="presOf" srcId="{76139A87-6CEF-469D-95CD-12BF98233B93}" destId="{8BB28343-E24A-43C5-8B69-D482DE9A7183}" srcOrd="0" destOrd="0" presId="urn:microsoft.com/office/officeart/2005/8/layout/radial3"/>
    <dgm:cxn modelId="{87D24B8E-0C26-4D4D-904F-F7AB3CB9690A}" type="presOf" srcId="{289B64BE-2374-461A-9BD4-81B6FBD1E71E}" destId="{BCD96F5F-3005-408A-B656-06E6FD1B751C}" srcOrd="0" destOrd="0" presId="urn:microsoft.com/office/officeart/2005/8/layout/radial3"/>
    <dgm:cxn modelId="{37C3ABBF-E1D2-4009-908D-D4F84061D8CE}" type="presOf" srcId="{0872F99A-96E1-4F89-9DEE-C9387A50279D}" destId="{34E2B385-341B-4F81-B251-88EB72A2A06C}" srcOrd="0" destOrd="0" presId="urn:microsoft.com/office/officeart/2005/8/layout/radial3"/>
    <dgm:cxn modelId="{40ECD59E-018D-480B-AC45-16A305E868D0}" srcId="{82599361-A2C0-45F5-8F34-B735CC8C21FF}" destId="{6804EFB2-C041-485B-897C-1E28C5C6718B}" srcOrd="2" destOrd="0" parTransId="{870F9CC5-B779-4A1F-B27A-8D2D3F0C0A70}" sibTransId="{CE2AC45B-9B0C-4F73-BB7E-867703B2EEA9}"/>
    <dgm:cxn modelId="{C6D1F3DA-BB07-49CB-99C0-9C2AC2240DCF}" srcId="{82599361-A2C0-45F5-8F34-B735CC8C21FF}" destId="{0872F99A-96E1-4F89-9DEE-C9387A50279D}" srcOrd="0" destOrd="0" parTransId="{6AE1461B-3D30-4BB7-9E99-9FDF252FF4CE}" sibTransId="{57F8967A-1C6B-4F7C-8FA0-09F67C834A79}"/>
    <dgm:cxn modelId="{DA83FB9F-E94E-4E0C-9A0C-773EF728AEB4}" srcId="{82599361-A2C0-45F5-8F34-B735CC8C21FF}" destId="{289B64BE-2374-461A-9BD4-81B6FBD1E71E}" srcOrd="1" destOrd="0" parTransId="{9345AC04-A39C-4F18-AD76-3CDA6193526D}" sibTransId="{4DD9A8A5-7246-4B2B-8F56-63C80A666788}"/>
    <dgm:cxn modelId="{5B5F0EF1-CF13-4F1B-98A4-AC5571DE342B}" type="presOf" srcId="{6804EFB2-C041-485B-897C-1E28C5C6718B}" destId="{1F78BBB5-F0DE-4770-830D-76A5DF61F5D4}" srcOrd="0" destOrd="0" presId="urn:microsoft.com/office/officeart/2005/8/layout/radial3"/>
    <dgm:cxn modelId="{A7DC6DA8-41E6-4E14-8595-BD09DAFAB4E6}" type="presOf" srcId="{82599361-A2C0-45F5-8F34-B735CC8C21FF}" destId="{83503413-1017-4B49-B4AA-598DFF49684C}" srcOrd="0" destOrd="0" presId="urn:microsoft.com/office/officeart/2005/8/layout/radial3"/>
    <dgm:cxn modelId="{654BA9A8-1ED6-4D58-80DD-85EA66364197}" srcId="{76139A87-6CEF-469D-95CD-12BF98233B93}" destId="{82599361-A2C0-45F5-8F34-B735CC8C21FF}" srcOrd="0" destOrd="0" parTransId="{A7F1BC30-B5E2-4BF9-ABD8-09254CCD761F}" sibTransId="{C3E5E881-E1B7-431E-B670-64D64CC39FE7}"/>
    <dgm:cxn modelId="{FDF8E4F5-400D-441D-A267-E98694D97E0A}" type="presParOf" srcId="{8BB28343-E24A-43C5-8B69-D482DE9A7183}" destId="{8D76AD07-F1EC-4643-B4AD-5B3A16CD58ED}" srcOrd="0" destOrd="0" presId="urn:microsoft.com/office/officeart/2005/8/layout/radial3"/>
    <dgm:cxn modelId="{6F35518B-039F-4956-BB9F-18B570DBBE79}" type="presParOf" srcId="{8D76AD07-F1EC-4643-B4AD-5B3A16CD58ED}" destId="{83503413-1017-4B49-B4AA-598DFF49684C}" srcOrd="0" destOrd="0" presId="urn:microsoft.com/office/officeart/2005/8/layout/radial3"/>
    <dgm:cxn modelId="{63BB31CE-F0BA-431A-807B-79785E8FC1B4}" type="presParOf" srcId="{8D76AD07-F1EC-4643-B4AD-5B3A16CD58ED}" destId="{34E2B385-341B-4F81-B251-88EB72A2A06C}" srcOrd="1" destOrd="0" presId="urn:microsoft.com/office/officeart/2005/8/layout/radial3"/>
    <dgm:cxn modelId="{012366BC-6463-45F8-836A-A7A233FCAC86}" type="presParOf" srcId="{8D76AD07-F1EC-4643-B4AD-5B3A16CD58ED}" destId="{BCD96F5F-3005-408A-B656-06E6FD1B751C}" srcOrd="2" destOrd="0" presId="urn:microsoft.com/office/officeart/2005/8/layout/radial3"/>
    <dgm:cxn modelId="{7399E7B4-09D7-4DD4-9C07-5D899772AC91}" type="presParOf" srcId="{8D76AD07-F1EC-4643-B4AD-5B3A16CD58ED}" destId="{1F78BBB5-F0DE-4770-830D-76A5DF61F5D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2FB51-9072-45F8-9DCA-4E020033942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F9330E-EAC4-4416-87DD-B545183588F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Requirements Evaluating Potential Market Segment</a:t>
          </a:r>
          <a:endParaRPr lang="en-US" dirty="0">
            <a:solidFill>
              <a:schemeClr val="tx1"/>
            </a:solidFill>
          </a:endParaRPr>
        </a:p>
      </dgm:t>
    </dgm:pt>
    <dgm:pt modelId="{BA6C3C47-F4D3-44E6-8564-94DF5A4235DC}" type="parTrans" cxnId="{77D87585-509F-4994-9842-C367710B40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064ECE-919E-43B5-B200-D267251731F6}" type="sibTrans" cxnId="{77D87585-509F-4994-9842-C367710B40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C01AA0-7D91-4981-BD90-CA2B8633D0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Compatibility</a:t>
          </a:r>
          <a:endParaRPr lang="en-US" dirty="0">
            <a:solidFill>
              <a:schemeClr val="tx1"/>
            </a:solidFill>
          </a:endParaRPr>
        </a:p>
      </dgm:t>
    </dgm:pt>
    <dgm:pt modelId="{02057444-0A17-4979-8554-D5F3C43D22B1}" type="parTrans" cxnId="{9F241FD4-2B94-4AFA-97D3-550E717929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67433D-4C06-4F51-AFFD-1677967579A3}" type="sibTrans" cxnId="{9F241FD4-2B94-4AFA-97D3-550E717929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036913-0E91-4BAB-9E37-8FFE4F84463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Measurability</a:t>
          </a:r>
          <a:endParaRPr lang="en-US" dirty="0">
            <a:solidFill>
              <a:schemeClr val="tx1"/>
            </a:solidFill>
          </a:endParaRPr>
        </a:p>
      </dgm:t>
    </dgm:pt>
    <dgm:pt modelId="{D8792EDA-BD00-4A44-8D34-1F247ED95BAF}" type="parTrans" cxnId="{98F002C0-CC98-4102-A8E2-955F44678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593BC0-0111-4822-B35B-741CFF9F089F}" type="sibTrans" cxnId="{98F002C0-CC98-4102-A8E2-955F44678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9C3DC0-FDB9-467B-96D1-1D1E8C50D0F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Accessibility</a:t>
          </a:r>
          <a:endParaRPr lang="en-US" dirty="0">
            <a:solidFill>
              <a:schemeClr val="tx1"/>
            </a:solidFill>
          </a:endParaRPr>
        </a:p>
      </dgm:t>
    </dgm:pt>
    <dgm:pt modelId="{DDC90A76-DE4D-46C3-A0B5-AAA47DD80701}" type="parTrans" cxnId="{86140BA8-3EE1-4997-A681-0CB3F7C17E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56CA1-3EC2-49A5-8C1E-E19EB9D7B0B1}" type="sibTrans" cxnId="{86140BA8-3EE1-4997-A681-0CB3F7C17E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B0BD8F-9108-4921-8216-695DA37FF21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Substantiality</a:t>
          </a:r>
          <a:endParaRPr lang="en-US" dirty="0">
            <a:solidFill>
              <a:schemeClr val="tx1"/>
            </a:solidFill>
          </a:endParaRPr>
        </a:p>
      </dgm:t>
    </dgm:pt>
    <dgm:pt modelId="{8A6C8F09-FFDE-4910-BFC5-23F1CA23CEF5}" type="parTrans" cxnId="{B0252651-D58D-461B-8A6A-4F5E031DD0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F88998-895E-417D-9B44-E1377D2EC093}" type="sibTrans" cxnId="{B0252651-D58D-461B-8A6A-4F5E031DD0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43BAA-B569-4ED1-ABF6-9703ACA648E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Responsiveness</a:t>
          </a:r>
          <a:endParaRPr lang="en-US" dirty="0">
            <a:solidFill>
              <a:schemeClr val="tx1"/>
            </a:solidFill>
          </a:endParaRPr>
        </a:p>
      </dgm:t>
    </dgm:pt>
    <dgm:pt modelId="{3BC1F003-18E8-4750-BF16-6CEB61539E0C}" type="parTrans" cxnId="{185353B7-17C6-4480-AE33-82734D429C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2C1FCE-1699-4BDC-8B80-9A3B61F5F449}" type="sibTrans" cxnId="{185353B7-17C6-4480-AE33-82734D429C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771711-9378-4B7C-B055-8C492B90DB34}" type="pres">
      <dgm:prSet presAssocID="{7542FB51-9072-45F8-9DCA-4E02003394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F5003A-4F99-447E-B5C9-879FAEB06A44}" type="pres">
      <dgm:prSet presAssocID="{1EF9330E-EAC4-4416-87DD-B545183588F5}" presName="centerShape" presStyleLbl="node0" presStyleIdx="0" presStyleCnt="1"/>
      <dgm:spPr/>
      <dgm:t>
        <a:bodyPr/>
        <a:lstStyle/>
        <a:p>
          <a:endParaRPr lang="en-US"/>
        </a:p>
      </dgm:t>
    </dgm:pt>
    <dgm:pt modelId="{317443CF-5E33-4311-9EA3-AC7CD322CEE9}" type="pres">
      <dgm:prSet presAssocID="{2CC01AA0-7D91-4981-BD90-CA2B8633D04A}" presName="node" presStyleLbl="node1" presStyleIdx="0" presStyleCnt="5">
        <dgm:presLayoutVars>
          <dgm:bulletEnabled val="1"/>
        </dgm:presLayoutVars>
      </dgm:prSet>
      <dgm:spPr/>
    </dgm:pt>
    <dgm:pt modelId="{9E8E4822-1D4C-40E4-8E4A-3E27341469FA}" type="pres">
      <dgm:prSet presAssocID="{2CC01AA0-7D91-4981-BD90-CA2B8633D04A}" presName="dummy" presStyleCnt="0"/>
      <dgm:spPr/>
    </dgm:pt>
    <dgm:pt modelId="{E93DBB20-A0D7-45C1-BCDE-802F8CFA942B}" type="pres">
      <dgm:prSet presAssocID="{0767433D-4C06-4F51-AFFD-1677967579A3}" presName="sibTrans" presStyleLbl="sibTrans2D1" presStyleIdx="0" presStyleCnt="5"/>
      <dgm:spPr/>
    </dgm:pt>
    <dgm:pt modelId="{C8529117-4C2F-482B-8D45-84BBB68BED76}" type="pres">
      <dgm:prSet presAssocID="{09743BAA-B569-4ED1-ABF6-9703ACA648E6}" presName="node" presStyleLbl="node1" presStyleIdx="1" presStyleCnt="5">
        <dgm:presLayoutVars>
          <dgm:bulletEnabled val="1"/>
        </dgm:presLayoutVars>
      </dgm:prSet>
      <dgm:spPr/>
    </dgm:pt>
    <dgm:pt modelId="{5F2521A8-313F-4A9B-AE21-F1F275F7ADDA}" type="pres">
      <dgm:prSet presAssocID="{09743BAA-B569-4ED1-ABF6-9703ACA648E6}" presName="dummy" presStyleCnt="0"/>
      <dgm:spPr/>
    </dgm:pt>
    <dgm:pt modelId="{B03CEAFB-B689-40E9-80AD-6D2BB3519D96}" type="pres">
      <dgm:prSet presAssocID="{B32C1FCE-1699-4BDC-8B80-9A3B61F5F449}" presName="sibTrans" presStyleLbl="sibTrans2D1" presStyleIdx="1" presStyleCnt="5"/>
      <dgm:spPr/>
    </dgm:pt>
    <dgm:pt modelId="{EE579F56-F45B-43A6-9C26-31672BE5C691}" type="pres">
      <dgm:prSet presAssocID="{C5036913-0E91-4BAB-9E37-8FFE4F8446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1C3A-DB52-455C-9013-783646ACEFD8}" type="pres">
      <dgm:prSet presAssocID="{C5036913-0E91-4BAB-9E37-8FFE4F844637}" presName="dummy" presStyleCnt="0"/>
      <dgm:spPr/>
    </dgm:pt>
    <dgm:pt modelId="{F1025FB3-C4C0-43C1-B4CF-C9A21DA12C12}" type="pres">
      <dgm:prSet presAssocID="{8D593BC0-0111-4822-B35B-741CFF9F089F}" presName="sibTrans" presStyleLbl="sibTrans2D1" presStyleIdx="2" presStyleCnt="5"/>
      <dgm:spPr/>
    </dgm:pt>
    <dgm:pt modelId="{71B43269-94FC-4BC2-B298-5123C718C932}" type="pres">
      <dgm:prSet presAssocID="{059C3DC0-FDB9-467B-96D1-1D1E8C50D0F7}" presName="node" presStyleLbl="node1" presStyleIdx="3" presStyleCnt="5">
        <dgm:presLayoutVars>
          <dgm:bulletEnabled val="1"/>
        </dgm:presLayoutVars>
      </dgm:prSet>
      <dgm:spPr/>
    </dgm:pt>
    <dgm:pt modelId="{2ECA8AAF-2BDF-437E-8210-42CC08279347}" type="pres">
      <dgm:prSet presAssocID="{059C3DC0-FDB9-467B-96D1-1D1E8C50D0F7}" presName="dummy" presStyleCnt="0"/>
      <dgm:spPr/>
    </dgm:pt>
    <dgm:pt modelId="{8C30C768-1475-478A-8309-D71C12950A6E}" type="pres">
      <dgm:prSet presAssocID="{6F956CA1-3EC2-49A5-8C1E-E19EB9D7B0B1}" presName="sibTrans" presStyleLbl="sibTrans2D1" presStyleIdx="3" presStyleCnt="5"/>
      <dgm:spPr/>
    </dgm:pt>
    <dgm:pt modelId="{D6B001A5-690D-4E70-845A-74156E5EBB60}" type="pres">
      <dgm:prSet presAssocID="{20B0BD8F-9108-4921-8216-695DA37FF21F}" presName="node" presStyleLbl="node1" presStyleIdx="4" presStyleCnt="5">
        <dgm:presLayoutVars>
          <dgm:bulletEnabled val="1"/>
        </dgm:presLayoutVars>
      </dgm:prSet>
      <dgm:spPr/>
    </dgm:pt>
    <dgm:pt modelId="{C67130C2-152A-4F4D-B6D3-CB4B228D5653}" type="pres">
      <dgm:prSet presAssocID="{20B0BD8F-9108-4921-8216-695DA37FF21F}" presName="dummy" presStyleCnt="0"/>
      <dgm:spPr/>
    </dgm:pt>
    <dgm:pt modelId="{6D37595D-3187-4C09-B0C9-D56366F58354}" type="pres">
      <dgm:prSet presAssocID="{02F88998-895E-417D-9B44-E1377D2EC093}" presName="sibTrans" presStyleLbl="sibTrans2D1" presStyleIdx="4" presStyleCnt="5"/>
      <dgm:spPr/>
    </dgm:pt>
  </dgm:ptLst>
  <dgm:cxnLst>
    <dgm:cxn modelId="{6CB94050-9EFA-479D-A51F-361BCBBAFF56}" type="presOf" srcId="{02F88998-895E-417D-9B44-E1377D2EC093}" destId="{6D37595D-3187-4C09-B0C9-D56366F58354}" srcOrd="0" destOrd="0" presId="urn:microsoft.com/office/officeart/2005/8/layout/radial6"/>
    <dgm:cxn modelId="{9F241FD4-2B94-4AFA-97D3-550E71792904}" srcId="{1EF9330E-EAC4-4416-87DD-B545183588F5}" destId="{2CC01AA0-7D91-4981-BD90-CA2B8633D04A}" srcOrd="0" destOrd="0" parTransId="{02057444-0A17-4979-8554-D5F3C43D22B1}" sibTransId="{0767433D-4C06-4F51-AFFD-1677967579A3}"/>
    <dgm:cxn modelId="{86140BA8-3EE1-4997-A681-0CB3F7C17EB9}" srcId="{1EF9330E-EAC4-4416-87DD-B545183588F5}" destId="{059C3DC0-FDB9-467B-96D1-1D1E8C50D0F7}" srcOrd="3" destOrd="0" parTransId="{DDC90A76-DE4D-46C3-A0B5-AAA47DD80701}" sibTransId="{6F956CA1-3EC2-49A5-8C1E-E19EB9D7B0B1}"/>
    <dgm:cxn modelId="{D1FAF86B-7E83-48B6-94EC-35BBDF2BFE72}" type="presOf" srcId="{2CC01AA0-7D91-4981-BD90-CA2B8633D04A}" destId="{317443CF-5E33-4311-9EA3-AC7CD322CEE9}" srcOrd="0" destOrd="0" presId="urn:microsoft.com/office/officeart/2005/8/layout/radial6"/>
    <dgm:cxn modelId="{D9FFF66A-30A0-4EB8-BFB3-6107DDA5BF02}" type="presOf" srcId="{20B0BD8F-9108-4921-8216-695DA37FF21F}" destId="{D6B001A5-690D-4E70-845A-74156E5EBB60}" srcOrd="0" destOrd="0" presId="urn:microsoft.com/office/officeart/2005/8/layout/radial6"/>
    <dgm:cxn modelId="{096AB570-CCFA-43DA-A0EB-1785D802BA24}" type="presOf" srcId="{7542FB51-9072-45F8-9DCA-4E0200339428}" destId="{BD771711-9378-4B7C-B055-8C492B90DB34}" srcOrd="0" destOrd="0" presId="urn:microsoft.com/office/officeart/2005/8/layout/radial6"/>
    <dgm:cxn modelId="{C16F432F-0CCD-45B3-8A46-EFBB2841E606}" type="presOf" srcId="{B32C1FCE-1699-4BDC-8B80-9A3B61F5F449}" destId="{B03CEAFB-B689-40E9-80AD-6D2BB3519D96}" srcOrd="0" destOrd="0" presId="urn:microsoft.com/office/officeart/2005/8/layout/radial6"/>
    <dgm:cxn modelId="{DD884B65-09E2-4D90-BEC6-5F5F9D1C3C4D}" type="presOf" srcId="{8D593BC0-0111-4822-B35B-741CFF9F089F}" destId="{F1025FB3-C4C0-43C1-B4CF-C9A21DA12C12}" srcOrd="0" destOrd="0" presId="urn:microsoft.com/office/officeart/2005/8/layout/radial6"/>
    <dgm:cxn modelId="{98F002C0-CC98-4102-A8E2-955F446782C7}" srcId="{1EF9330E-EAC4-4416-87DD-B545183588F5}" destId="{C5036913-0E91-4BAB-9E37-8FFE4F844637}" srcOrd="2" destOrd="0" parTransId="{D8792EDA-BD00-4A44-8D34-1F247ED95BAF}" sibTransId="{8D593BC0-0111-4822-B35B-741CFF9F089F}"/>
    <dgm:cxn modelId="{7F9F545F-4C85-4CE6-9DCC-293624812AF9}" type="presOf" srcId="{09743BAA-B569-4ED1-ABF6-9703ACA648E6}" destId="{C8529117-4C2F-482B-8D45-84BBB68BED76}" srcOrd="0" destOrd="0" presId="urn:microsoft.com/office/officeart/2005/8/layout/radial6"/>
    <dgm:cxn modelId="{0C60F386-A041-4698-8584-FD7A1B154D96}" type="presOf" srcId="{C5036913-0E91-4BAB-9E37-8FFE4F844637}" destId="{EE579F56-F45B-43A6-9C26-31672BE5C691}" srcOrd="0" destOrd="0" presId="urn:microsoft.com/office/officeart/2005/8/layout/radial6"/>
    <dgm:cxn modelId="{8ECC3717-EBB2-478E-8ADA-13586FAC53E1}" type="presOf" srcId="{1EF9330E-EAC4-4416-87DD-B545183588F5}" destId="{A8F5003A-4F99-447E-B5C9-879FAEB06A44}" srcOrd="0" destOrd="0" presId="urn:microsoft.com/office/officeart/2005/8/layout/radial6"/>
    <dgm:cxn modelId="{77D87585-509F-4994-9842-C367710B4002}" srcId="{7542FB51-9072-45F8-9DCA-4E0200339428}" destId="{1EF9330E-EAC4-4416-87DD-B545183588F5}" srcOrd="0" destOrd="0" parTransId="{BA6C3C47-F4D3-44E6-8564-94DF5A4235DC}" sibTransId="{91064ECE-919E-43B5-B200-D267251731F6}"/>
    <dgm:cxn modelId="{185353B7-17C6-4480-AE33-82734D429C9B}" srcId="{1EF9330E-EAC4-4416-87DD-B545183588F5}" destId="{09743BAA-B569-4ED1-ABF6-9703ACA648E6}" srcOrd="1" destOrd="0" parTransId="{3BC1F003-18E8-4750-BF16-6CEB61539E0C}" sibTransId="{B32C1FCE-1699-4BDC-8B80-9A3B61F5F449}"/>
    <dgm:cxn modelId="{3ADBD908-6CD6-4467-A9FC-02D95792DACA}" type="presOf" srcId="{0767433D-4C06-4F51-AFFD-1677967579A3}" destId="{E93DBB20-A0D7-45C1-BCDE-802F8CFA942B}" srcOrd="0" destOrd="0" presId="urn:microsoft.com/office/officeart/2005/8/layout/radial6"/>
    <dgm:cxn modelId="{B0252651-D58D-461B-8A6A-4F5E031DD08D}" srcId="{1EF9330E-EAC4-4416-87DD-B545183588F5}" destId="{20B0BD8F-9108-4921-8216-695DA37FF21F}" srcOrd="4" destOrd="0" parTransId="{8A6C8F09-FFDE-4910-BFC5-23F1CA23CEF5}" sibTransId="{02F88998-895E-417D-9B44-E1377D2EC093}"/>
    <dgm:cxn modelId="{7663EFCC-B9CC-4485-9E6E-2F1BFCDBB1A3}" type="presOf" srcId="{6F956CA1-3EC2-49A5-8C1E-E19EB9D7B0B1}" destId="{8C30C768-1475-478A-8309-D71C12950A6E}" srcOrd="0" destOrd="0" presId="urn:microsoft.com/office/officeart/2005/8/layout/radial6"/>
    <dgm:cxn modelId="{9768BF37-F9F1-49EF-9A23-8C9D47AEFF85}" type="presOf" srcId="{059C3DC0-FDB9-467B-96D1-1D1E8C50D0F7}" destId="{71B43269-94FC-4BC2-B298-5123C718C932}" srcOrd="0" destOrd="0" presId="urn:microsoft.com/office/officeart/2005/8/layout/radial6"/>
    <dgm:cxn modelId="{586D9285-B0C2-4681-9C29-5EE057852C91}" type="presParOf" srcId="{BD771711-9378-4B7C-B055-8C492B90DB34}" destId="{A8F5003A-4F99-447E-B5C9-879FAEB06A44}" srcOrd="0" destOrd="0" presId="urn:microsoft.com/office/officeart/2005/8/layout/radial6"/>
    <dgm:cxn modelId="{EF5E872A-7EE1-4C87-850D-E094AD7980FA}" type="presParOf" srcId="{BD771711-9378-4B7C-B055-8C492B90DB34}" destId="{317443CF-5E33-4311-9EA3-AC7CD322CEE9}" srcOrd="1" destOrd="0" presId="urn:microsoft.com/office/officeart/2005/8/layout/radial6"/>
    <dgm:cxn modelId="{89C568AF-DB70-442F-BC72-963C87764232}" type="presParOf" srcId="{BD771711-9378-4B7C-B055-8C492B90DB34}" destId="{9E8E4822-1D4C-40E4-8E4A-3E27341469FA}" srcOrd="2" destOrd="0" presId="urn:microsoft.com/office/officeart/2005/8/layout/radial6"/>
    <dgm:cxn modelId="{AEC9C637-FC52-45AC-81C6-7815FC06E120}" type="presParOf" srcId="{BD771711-9378-4B7C-B055-8C492B90DB34}" destId="{E93DBB20-A0D7-45C1-BCDE-802F8CFA942B}" srcOrd="3" destOrd="0" presId="urn:microsoft.com/office/officeart/2005/8/layout/radial6"/>
    <dgm:cxn modelId="{D4580914-B30F-4C15-9285-4D5EC4CE1CF3}" type="presParOf" srcId="{BD771711-9378-4B7C-B055-8C492B90DB34}" destId="{C8529117-4C2F-482B-8D45-84BBB68BED76}" srcOrd="4" destOrd="0" presId="urn:microsoft.com/office/officeart/2005/8/layout/radial6"/>
    <dgm:cxn modelId="{A0F83490-89C0-4393-B277-A855F5B8096B}" type="presParOf" srcId="{BD771711-9378-4B7C-B055-8C492B90DB34}" destId="{5F2521A8-313F-4A9B-AE21-F1F275F7ADDA}" srcOrd="5" destOrd="0" presId="urn:microsoft.com/office/officeart/2005/8/layout/radial6"/>
    <dgm:cxn modelId="{7DA3D855-1D12-434C-8604-F65858B01A0A}" type="presParOf" srcId="{BD771711-9378-4B7C-B055-8C492B90DB34}" destId="{B03CEAFB-B689-40E9-80AD-6D2BB3519D96}" srcOrd="6" destOrd="0" presId="urn:microsoft.com/office/officeart/2005/8/layout/radial6"/>
    <dgm:cxn modelId="{DC850CDF-E954-4949-8FCA-6C49ADEF6928}" type="presParOf" srcId="{BD771711-9378-4B7C-B055-8C492B90DB34}" destId="{EE579F56-F45B-43A6-9C26-31672BE5C691}" srcOrd="7" destOrd="0" presId="urn:microsoft.com/office/officeart/2005/8/layout/radial6"/>
    <dgm:cxn modelId="{528CE062-DDF2-40E3-8B5C-287850624363}" type="presParOf" srcId="{BD771711-9378-4B7C-B055-8C492B90DB34}" destId="{D97C1C3A-DB52-455C-9013-783646ACEFD8}" srcOrd="8" destOrd="0" presId="urn:microsoft.com/office/officeart/2005/8/layout/radial6"/>
    <dgm:cxn modelId="{2581F5BB-925D-4C35-ABE3-EDBBE9D945DE}" type="presParOf" srcId="{BD771711-9378-4B7C-B055-8C492B90DB34}" destId="{F1025FB3-C4C0-43C1-B4CF-C9A21DA12C12}" srcOrd="9" destOrd="0" presId="urn:microsoft.com/office/officeart/2005/8/layout/radial6"/>
    <dgm:cxn modelId="{75F204A7-A91C-4BF6-B64C-33F0465780DF}" type="presParOf" srcId="{BD771711-9378-4B7C-B055-8C492B90DB34}" destId="{71B43269-94FC-4BC2-B298-5123C718C932}" srcOrd="10" destOrd="0" presId="urn:microsoft.com/office/officeart/2005/8/layout/radial6"/>
    <dgm:cxn modelId="{0612BB22-6587-4EEB-9D87-FE2FAE227082}" type="presParOf" srcId="{BD771711-9378-4B7C-B055-8C492B90DB34}" destId="{2ECA8AAF-2BDF-437E-8210-42CC08279347}" srcOrd="11" destOrd="0" presId="urn:microsoft.com/office/officeart/2005/8/layout/radial6"/>
    <dgm:cxn modelId="{A22ED9D7-4302-4A4A-9CBF-1654054C4DB9}" type="presParOf" srcId="{BD771711-9378-4B7C-B055-8C492B90DB34}" destId="{8C30C768-1475-478A-8309-D71C12950A6E}" srcOrd="12" destOrd="0" presId="urn:microsoft.com/office/officeart/2005/8/layout/radial6"/>
    <dgm:cxn modelId="{A2F89477-8C29-4605-8DC6-F2959E4F1D44}" type="presParOf" srcId="{BD771711-9378-4B7C-B055-8C492B90DB34}" destId="{D6B001A5-690D-4E70-845A-74156E5EBB60}" srcOrd="13" destOrd="0" presId="urn:microsoft.com/office/officeart/2005/8/layout/radial6"/>
    <dgm:cxn modelId="{C08662D1-49B4-414E-BA7B-A82472C67F56}" type="presParOf" srcId="{BD771711-9378-4B7C-B055-8C492B90DB34}" destId="{C67130C2-152A-4F4D-B6D3-CB4B228D5653}" srcOrd="14" destOrd="0" presId="urn:microsoft.com/office/officeart/2005/8/layout/radial6"/>
    <dgm:cxn modelId="{590B62AE-F90B-4450-8081-6C6F218C097E}" type="presParOf" srcId="{BD771711-9378-4B7C-B055-8C492B90DB34}" destId="{6D37595D-3187-4C09-B0C9-D56366F5835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3D654-98DB-4026-9A38-4626EEAADA9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115197-520D-44D5-BF93-BD18A2E83CEF}">
      <dgm:prSet phldrT="[Text]"/>
      <dgm:spPr/>
      <dgm:t>
        <a:bodyPr/>
        <a:lstStyle/>
        <a:p>
          <a:r>
            <a:rPr lang="en-US" dirty="0" smtClean="0"/>
            <a:t>Better matching of customer needs</a:t>
          </a:r>
          <a:endParaRPr lang="en-US" dirty="0"/>
        </a:p>
      </dgm:t>
    </dgm:pt>
    <dgm:pt modelId="{759A349C-8ACC-4161-9DB4-624010336E9E}" type="parTrans" cxnId="{1611D305-9663-4B4B-BA89-0530472BFA7C}">
      <dgm:prSet/>
      <dgm:spPr/>
      <dgm:t>
        <a:bodyPr/>
        <a:lstStyle/>
        <a:p>
          <a:endParaRPr lang="en-US"/>
        </a:p>
      </dgm:t>
    </dgm:pt>
    <dgm:pt modelId="{2C040993-B6D2-4250-8DAF-27C0D52ED962}" type="sibTrans" cxnId="{1611D305-9663-4B4B-BA89-0530472BFA7C}">
      <dgm:prSet/>
      <dgm:spPr/>
      <dgm:t>
        <a:bodyPr/>
        <a:lstStyle/>
        <a:p>
          <a:endParaRPr lang="en-US"/>
        </a:p>
      </dgm:t>
    </dgm:pt>
    <dgm:pt modelId="{16E99348-A4E9-47BB-80D8-4CECF48105F7}">
      <dgm:prSet phldrT="[Text]"/>
      <dgm:spPr/>
      <dgm:t>
        <a:bodyPr/>
        <a:lstStyle/>
        <a:p>
          <a:r>
            <a:rPr lang="en-US" dirty="0" smtClean="0"/>
            <a:t>Enhanced opportunity for growth</a:t>
          </a:r>
          <a:endParaRPr lang="en-US" dirty="0"/>
        </a:p>
      </dgm:t>
    </dgm:pt>
    <dgm:pt modelId="{08D68405-21FD-4125-B5EE-CB0BD6D5FEAF}" type="parTrans" cxnId="{4488DE58-E884-468E-9291-70F78012CAD8}">
      <dgm:prSet/>
      <dgm:spPr/>
      <dgm:t>
        <a:bodyPr/>
        <a:lstStyle/>
        <a:p>
          <a:endParaRPr lang="en-US"/>
        </a:p>
      </dgm:t>
    </dgm:pt>
    <dgm:pt modelId="{9BC15CF5-2F9A-42FF-9AB6-704E064F9C7F}" type="sibTrans" cxnId="{4488DE58-E884-468E-9291-70F78012CAD8}">
      <dgm:prSet/>
      <dgm:spPr/>
      <dgm:t>
        <a:bodyPr/>
        <a:lstStyle/>
        <a:p>
          <a:endParaRPr lang="en-US"/>
        </a:p>
      </dgm:t>
    </dgm:pt>
    <dgm:pt modelId="{37FDA2AA-210A-4F9D-9177-AF98BD967339}">
      <dgm:prSet phldrT="[Text]"/>
      <dgm:spPr/>
      <dgm:t>
        <a:bodyPr/>
        <a:lstStyle/>
        <a:p>
          <a:r>
            <a:rPr lang="en-US" dirty="0" smtClean="0"/>
            <a:t>Retention of Customer</a:t>
          </a:r>
          <a:endParaRPr lang="en-US" dirty="0"/>
        </a:p>
      </dgm:t>
    </dgm:pt>
    <dgm:pt modelId="{06094F93-D682-4057-A6B5-31527B7E0945}" type="parTrans" cxnId="{BA7C9762-93FD-47BC-A8B3-B446E520E8BB}">
      <dgm:prSet/>
      <dgm:spPr/>
      <dgm:t>
        <a:bodyPr/>
        <a:lstStyle/>
        <a:p>
          <a:endParaRPr lang="en-US"/>
        </a:p>
      </dgm:t>
    </dgm:pt>
    <dgm:pt modelId="{7BF0B916-050E-47D3-BD15-52BF53226C8B}" type="sibTrans" cxnId="{BA7C9762-93FD-47BC-A8B3-B446E520E8BB}">
      <dgm:prSet/>
      <dgm:spPr/>
      <dgm:t>
        <a:bodyPr/>
        <a:lstStyle/>
        <a:p>
          <a:endParaRPr lang="en-US"/>
        </a:p>
      </dgm:t>
    </dgm:pt>
    <dgm:pt modelId="{31A4A6BF-DF8F-4A3E-966B-72218439571C}">
      <dgm:prSet phldrT="[Text]"/>
      <dgm:spPr/>
      <dgm:t>
        <a:bodyPr/>
        <a:lstStyle/>
        <a:p>
          <a:r>
            <a:rPr lang="en-US" dirty="0" smtClean="0"/>
            <a:t>Targeted IM Communications</a:t>
          </a:r>
          <a:endParaRPr lang="en-US" dirty="0"/>
        </a:p>
      </dgm:t>
    </dgm:pt>
    <dgm:pt modelId="{BFAF98B5-D872-48CE-AB7F-EE76C400EBD3}" type="parTrans" cxnId="{FE034054-B633-43F6-9929-B6CA3268B009}">
      <dgm:prSet/>
      <dgm:spPr/>
      <dgm:t>
        <a:bodyPr/>
        <a:lstStyle/>
        <a:p>
          <a:endParaRPr lang="en-US"/>
        </a:p>
      </dgm:t>
    </dgm:pt>
    <dgm:pt modelId="{E85470B9-BD31-42D5-B829-6434C5A9639F}" type="sibTrans" cxnId="{FE034054-B633-43F6-9929-B6CA3268B009}">
      <dgm:prSet/>
      <dgm:spPr/>
      <dgm:t>
        <a:bodyPr/>
        <a:lstStyle/>
        <a:p>
          <a:endParaRPr lang="en-US"/>
        </a:p>
      </dgm:t>
    </dgm:pt>
    <dgm:pt modelId="{BD724E5D-AB94-4F52-A5DD-F4254892644A}">
      <dgm:prSet/>
      <dgm:spPr/>
      <dgm:t>
        <a:bodyPr/>
        <a:lstStyle/>
        <a:p>
          <a:r>
            <a:rPr lang="en-US" dirty="0" smtClean="0"/>
            <a:t>Share of the Market Segment</a:t>
          </a:r>
          <a:endParaRPr lang="en-US" dirty="0"/>
        </a:p>
      </dgm:t>
    </dgm:pt>
    <dgm:pt modelId="{382B8053-04C4-44A8-B274-93A83D3702DE}" type="parTrans" cxnId="{44AF5FB7-350B-48B0-9EAE-E45C2FB535C2}">
      <dgm:prSet/>
      <dgm:spPr/>
      <dgm:t>
        <a:bodyPr/>
        <a:lstStyle/>
        <a:p>
          <a:endParaRPr lang="en-US"/>
        </a:p>
      </dgm:t>
    </dgm:pt>
    <dgm:pt modelId="{2EC92D4C-27D5-45A5-993B-78E5B0932D13}" type="sibTrans" cxnId="{44AF5FB7-350B-48B0-9EAE-E45C2FB535C2}">
      <dgm:prSet/>
      <dgm:spPr/>
      <dgm:t>
        <a:bodyPr/>
        <a:lstStyle/>
        <a:p>
          <a:endParaRPr lang="en-US"/>
        </a:p>
      </dgm:t>
    </dgm:pt>
    <dgm:pt modelId="{1A1753FD-37D7-463C-AB26-84E5A5EBC8F2}">
      <dgm:prSet/>
      <dgm:spPr/>
      <dgm:t>
        <a:bodyPr/>
        <a:lstStyle/>
        <a:p>
          <a:r>
            <a:rPr lang="en-US" dirty="0" smtClean="0"/>
            <a:t>Enhanced operational </a:t>
          </a:r>
          <a:r>
            <a:rPr lang="en-US" dirty="0" err="1" smtClean="0"/>
            <a:t>eficiency</a:t>
          </a:r>
          <a:endParaRPr lang="en-US" dirty="0"/>
        </a:p>
      </dgm:t>
    </dgm:pt>
    <dgm:pt modelId="{0C2C5E8E-3B6D-4119-A984-CD59BE6506E4}" type="parTrans" cxnId="{0C2F2E68-D660-41D2-A198-FFB7E4CEC1E0}">
      <dgm:prSet/>
      <dgm:spPr/>
      <dgm:t>
        <a:bodyPr/>
        <a:lstStyle/>
        <a:p>
          <a:endParaRPr lang="en-US"/>
        </a:p>
      </dgm:t>
    </dgm:pt>
    <dgm:pt modelId="{B8BB1C19-AB7C-4BF9-B921-267E74C487AD}" type="sibTrans" cxnId="{0C2F2E68-D660-41D2-A198-FFB7E4CEC1E0}">
      <dgm:prSet/>
      <dgm:spPr/>
      <dgm:t>
        <a:bodyPr/>
        <a:lstStyle/>
        <a:p>
          <a:endParaRPr lang="en-US"/>
        </a:p>
      </dgm:t>
    </dgm:pt>
    <dgm:pt modelId="{F7C9B9FF-8912-43F5-9FA0-376DAFE83C8B}">
      <dgm:prSet/>
      <dgm:spPr/>
      <dgm:t>
        <a:bodyPr/>
        <a:lstStyle/>
        <a:p>
          <a:r>
            <a:rPr lang="en-US" dirty="0" smtClean="0"/>
            <a:t>Better share of </a:t>
          </a:r>
          <a:r>
            <a:rPr lang="en-US" dirty="0" err="1" smtClean="0"/>
            <a:t>Cutomer</a:t>
          </a:r>
          <a:r>
            <a:rPr lang="en-US" dirty="0" smtClean="0"/>
            <a:t> Wallet</a:t>
          </a:r>
          <a:endParaRPr lang="en-US" dirty="0"/>
        </a:p>
      </dgm:t>
    </dgm:pt>
    <dgm:pt modelId="{0A8689C7-76EB-4A28-BD22-800713A6BEA1}" type="parTrans" cxnId="{1B06E26E-3151-4F42-B2EA-415651758FF2}">
      <dgm:prSet/>
      <dgm:spPr/>
      <dgm:t>
        <a:bodyPr/>
        <a:lstStyle/>
        <a:p>
          <a:endParaRPr lang="en-US"/>
        </a:p>
      </dgm:t>
    </dgm:pt>
    <dgm:pt modelId="{422E5831-54D7-40E3-97CF-13B5C7247CB5}" type="sibTrans" cxnId="{1B06E26E-3151-4F42-B2EA-415651758FF2}">
      <dgm:prSet/>
      <dgm:spPr/>
      <dgm:t>
        <a:bodyPr/>
        <a:lstStyle/>
        <a:p>
          <a:endParaRPr lang="en-US"/>
        </a:p>
      </dgm:t>
    </dgm:pt>
    <dgm:pt modelId="{5FAE3183-346C-452D-9E3E-3E97958D234C}" type="pres">
      <dgm:prSet presAssocID="{A183D654-98DB-4026-9A38-4626EEAADA9C}" presName="Name0" presStyleCnt="0">
        <dgm:presLayoutVars>
          <dgm:dir/>
          <dgm:resizeHandles val="exact"/>
        </dgm:presLayoutVars>
      </dgm:prSet>
      <dgm:spPr/>
    </dgm:pt>
    <dgm:pt modelId="{0371277B-6CDE-4D03-A0D6-6D2C77CA1B44}" type="pres">
      <dgm:prSet presAssocID="{AA115197-520D-44D5-BF93-BD18A2E83CEF}" presName="Name5" presStyleLbl="vennNode1" presStyleIdx="0" presStyleCnt="7">
        <dgm:presLayoutVars>
          <dgm:bulletEnabled val="1"/>
        </dgm:presLayoutVars>
      </dgm:prSet>
      <dgm:spPr/>
    </dgm:pt>
    <dgm:pt modelId="{615C6DBD-009D-4157-8113-2437C3456F87}" type="pres">
      <dgm:prSet presAssocID="{2C040993-B6D2-4250-8DAF-27C0D52ED962}" presName="space" presStyleCnt="0"/>
      <dgm:spPr/>
    </dgm:pt>
    <dgm:pt modelId="{0CE5810B-152C-479D-9EBE-D53A10BACF05}" type="pres">
      <dgm:prSet presAssocID="{16E99348-A4E9-47BB-80D8-4CECF48105F7}" presName="Name5" presStyleLbl="vennNode1" presStyleIdx="1" presStyleCnt="7">
        <dgm:presLayoutVars>
          <dgm:bulletEnabled val="1"/>
        </dgm:presLayoutVars>
      </dgm:prSet>
      <dgm:spPr/>
    </dgm:pt>
    <dgm:pt modelId="{8450AAEE-8174-44A0-8269-B4AE20694C6C}" type="pres">
      <dgm:prSet presAssocID="{9BC15CF5-2F9A-42FF-9AB6-704E064F9C7F}" presName="space" presStyleCnt="0"/>
      <dgm:spPr/>
    </dgm:pt>
    <dgm:pt modelId="{6828D765-1A4B-4999-B155-026E9288074E}" type="pres">
      <dgm:prSet presAssocID="{37FDA2AA-210A-4F9D-9177-AF98BD967339}" presName="Name5" presStyleLbl="vennNode1" presStyleIdx="2" presStyleCnt="7">
        <dgm:presLayoutVars>
          <dgm:bulletEnabled val="1"/>
        </dgm:presLayoutVars>
      </dgm:prSet>
      <dgm:spPr/>
    </dgm:pt>
    <dgm:pt modelId="{06ECC275-FEAA-44CE-B985-ED6B5E648CB5}" type="pres">
      <dgm:prSet presAssocID="{7BF0B916-050E-47D3-BD15-52BF53226C8B}" presName="space" presStyleCnt="0"/>
      <dgm:spPr/>
    </dgm:pt>
    <dgm:pt modelId="{677EFAD2-17FB-47D0-9024-F3AA83CE8E02}" type="pres">
      <dgm:prSet presAssocID="{31A4A6BF-DF8F-4A3E-966B-72218439571C}" presName="Name5" presStyleLbl="vennNode1" presStyleIdx="3" presStyleCnt="7">
        <dgm:presLayoutVars>
          <dgm:bulletEnabled val="1"/>
        </dgm:presLayoutVars>
      </dgm:prSet>
      <dgm:spPr/>
    </dgm:pt>
    <dgm:pt modelId="{ED9C5042-D2AB-43E2-8DF4-E0BF85537998}" type="pres">
      <dgm:prSet presAssocID="{E85470B9-BD31-42D5-B829-6434C5A9639F}" presName="space" presStyleCnt="0"/>
      <dgm:spPr/>
    </dgm:pt>
    <dgm:pt modelId="{C72ADC35-B5A0-4C9C-9731-F82B3F373F60}" type="pres">
      <dgm:prSet presAssocID="{BD724E5D-AB94-4F52-A5DD-F4254892644A}" presName="Name5" presStyleLbl="vennNode1" presStyleIdx="4" presStyleCnt="7">
        <dgm:presLayoutVars>
          <dgm:bulletEnabled val="1"/>
        </dgm:presLayoutVars>
      </dgm:prSet>
      <dgm:spPr/>
    </dgm:pt>
    <dgm:pt modelId="{A417EC66-EE76-4FF5-B415-CFB88D3B5B51}" type="pres">
      <dgm:prSet presAssocID="{2EC92D4C-27D5-45A5-993B-78E5B0932D13}" presName="space" presStyleCnt="0"/>
      <dgm:spPr/>
    </dgm:pt>
    <dgm:pt modelId="{52FF1678-6E0A-4C9D-A5DA-56786BAEFEC4}" type="pres">
      <dgm:prSet presAssocID="{1A1753FD-37D7-463C-AB26-84E5A5EBC8F2}" presName="Name5" presStyleLbl="vennNode1" presStyleIdx="5" presStyleCnt="7">
        <dgm:presLayoutVars>
          <dgm:bulletEnabled val="1"/>
        </dgm:presLayoutVars>
      </dgm:prSet>
      <dgm:spPr/>
    </dgm:pt>
    <dgm:pt modelId="{43465FCA-3E92-4BDC-86E3-DDB4D294EB59}" type="pres">
      <dgm:prSet presAssocID="{B8BB1C19-AB7C-4BF9-B921-267E74C487AD}" presName="space" presStyleCnt="0"/>
      <dgm:spPr/>
    </dgm:pt>
    <dgm:pt modelId="{593453A2-B20C-46B9-8B0F-2831A9211245}" type="pres">
      <dgm:prSet presAssocID="{F7C9B9FF-8912-43F5-9FA0-376DAFE83C8B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34054-B633-43F6-9929-B6CA3268B009}" srcId="{A183D654-98DB-4026-9A38-4626EEAADA9C}" destId="{31A4A6BF-DF8F-4A3E-966B-72218439571C}" srcOrd="3" destOrd="0" parTransId="{BFAF98B5-D872-48CE-AB7F-EE76C400EBD3}" sibTransId="{E85470B9-BD31-42D5-B829-6434C5A9639F}"/>
    <dgm:cxn modelId="{D85AA417-4958-4D05-AF87-97A77BCBAB3C}" type="presOf" srcId="{31A4A6BF-DF8F-4A3E-966B-72218439571C}" destId="{677EFAD2-17FB-47D0-9024-F3AA83CE8E02}" srcOrd="0" destOrd="0" presId="urn:microsoft.com/office/officeart/2005/8/layout/venn3"/>
    <dgm:cxn modelId="{935B39F3-25DF-4EB6-B5DE-62B778F0659C}" type="presOf" srcId="{A183D654-98DB-4026-9A38-4626EEAADA9C}" destId="{5FAE3183-346C-452D-9E3E-3E97958D234C}" srcOrd="0" destOrd="0" presId="urn:microsoft.com/office/officeart/2005/8/layout/venn3"/>
    <dgm:cxn modelId="{BA7C9762-93FD-47BC-A8B3-B446E520E8BB}" srcId="{A183D654-98DB-4026-9A38-4626EEAADA9C}" destId="{37FDA2AA-210A-4F9D-9177-AF98BD967339}" srcOrd="2" destOrd="0" parTransId="{06094F93-D682-4057-A6B5-31527B7E0945}" sibTransId="{7BF0B916-050E-47D3-BD15-52BF53226C8B}"/>
    <dgm:cxn modelId="{9A01D9D9-8C30-450B-8E42-087AF13E7E13}" type="presOf" srcId="{F7C9B9FF-8912-43F5-9FA0-376DAFE83C8B}" destId="{593453A2-B20C-46B9-8B0F-2831A9211245}" srcOrd="0" destOrd="0" presId="urn:microsoft.com/office/officeart/2005/8/layout/venn3"/>
    <dgm:cxn modelId="{0C2F2E68-D660-41D2-A198-FFB7E4CEC1E0}" srcId="{A183D654-98DB-4026-9A38-4626EEAADA9C}" destId="{1A1753FD-37D7-463C-AB26-84E5A5EBC8F2}" srcOrd="5" destOrd="0" parTransId="{0C2C5E8E-3B6D-4119-A984-CD59BE6506E4}" sibTransId="{B8BB1C19-AB7C-4BF9-B921-267E74C487AD}"/>
    <dgm:cxn modelId="{44AF5FB7-350B-48B0-9EAE-E45C2FB535C2}" srcId="{A183D654-98DB-4026-9A38-4626EEAADA9C}" destId="{BD724E5D-AB94-4F52-A5DD-F4254892644A}" srcOrd="4" destOrd="0" parTransId="{382B8053-04C4-44A8-B274-93A83D3702DE}" sibTransId="{2EC92D4C-27D5-45A5-993B-78E5B0932D13}"/>
    <dgm:cxn modelId="{1B06E26E-3151-4F42-B2EA-415651758FF2}" srcId="{A183D654-98DB-4026-9A38-4626EEAADA9C}" destId="{F7C9B9FF-8912-43F5-9FA0-376DAFE83C8B}" srcOrd="6" destOrd="0" parTransId="{0A8689C7-76EB-4A28-BD22-800713A6BEA1}" sibTransId="{422E5831-54D7-40E3-97CF-13B5C7247CB5}"/>
    <dgm:cxn modelId="{EB09905E-FB5D-4DE6-81C4-B93EC42B17C2}" type="presOf" srcId="{BD724E5D-AB94-4F52-A5DD-F4254892644A}" destId="{C72ADC35-B5A0-4C9C-9731-F82B3F373F60}" srcOrd="0" destOrd="0" presId="urn:microsoft.com/office/officeart/2005/8/layout/venn3"/>
    <dgm:cxn modelId="{2C8759E7-A9CC-4BA8-B493-1E44AC913136}" type="presOf" srcId="{1A1753FD-37D7-463C-AB26-84E5A5EBC8F2}" destId="{52FF1678-6E0A-4C9D-A5DA-56786BAEFEC4}" srcOrd="0" destOrd="0" presId="urn:microsoft.com/office/officeart/2005/8/layout/venn3"/>
    <dgm:cxn modelId="{4488DE58-E884-468E-9291-70F78012CAD8}" srcId="{A183D654-98DB-4026-9A38-4626EEAADA9C}" destId="{16E99348-A4E9-47BB-80D8-4CECF48105F7}" srcOrd="1" destOrd="0" parTransId="{08D68405-21FD-4125-B5EE-CB0BD6D5FEAF}" sibTransId="{9BC15CF5-2F9A-42FF-9AB6-704E064F9C7F}"/>
    <dgm:cxn modelId="{1611D305-9663-4B4B-BA89-0530472BFA7C}" srcId="{A183D654-98DB-4026-9A38-4626EEAADA9C}" destId="{AA115197-520D-44D5-BF93-BD18A2E83CEF}" srcOrd="0" destOrd="0" parTransId="{759A349C-8ACC-4161-9DB4-624010336E9E}" sibTransId="{2C040993-B6D2-4250-8DAF-27C0D52ED962}"/>
    <dgm:cxn modelId="{B59718C6-121F-4AF4-8308-074783F4FDCD}" type="presOf" srcId="{37FDA2AA-210A-4F9D-9177-AF98BD967339}" destId="{6828D765-1A4B-4999-B155-026E9288074E}" srcOrd="0" destOrd="0" presId="urn:microsoft.com/office/officeart/2005/8/layout/venn3"/>
    <dgm:cxn modelId="{FE3931DD-E89C-4217-AD13-7E8B526976E8}" type="presOf" srcId="{16E99348-A4E9-47BB-80D8-4CECF48105F7}" destId="{0CE5810B-152C-479D-9EBE-D53A10BACF05}" srcOrd="0" destOrd="0" presId="urn:microsoft.com/office/officeart/2005/8/layout/venn3"/>
    <dgm:cxn modelId="{2A9E5C8F-F61E-4F41-B1CE-AF3958DFCF9C}" type="presOf" srcId="{AA115197-520D-44D5-BF93-BD18A2E83CEF}" destId="{0371277B-6CDE-4D03-A0D6-6D2C77CA1B44}" srcOrd="0" destOrd="0" presId="urn:microsoft.com/office/officeart/2005/8/layout/venn3"/>
    <dgm:cxn modelId="{5B744560-6809-4099-BC8A-9254900EAB4B}" type="presParOf" srcId="{5FAE3183-346C-452D-9E3E-3E97958D234C}" destId="{0371277B-6CDE-4D03-A0D6-6D2C77CA1B44}" srcOrd="0" destOrd="0" presId="urn:microsoft.com/office/officeart/2005/8/layout/venn3"/>
    <dgm:cxn modelId="{4529DB50-3FAA-4D62-83BE-13F2D2DB71C0}" type="presParOf" srcId="{5FAE3183-346C-452D-9E3E-3E97958D234C}" destId="{615C6DBD-009D-4157-8113-2437C3456F87}" srcOrd="1" destOrd="0" presId="urn:microsoft.com/office/officeart/2005/8/layout/venn3"/>
    <dgm:cxn modelId="{4759CBA2-5B4D-4055-9046-15D8CFCEA330}" type="presParOf" srcId="{5FAE3183-346C-452D-9E3E-3E97958D234C}" destId="{0CE5810B-152C-479D-9EBE-D53A10BACF05}" srcOrd="2" destOrd="0" presId="urn:microsoft.com/office/officeart/2005/8/layout/venn3"/>
    <dgm:cxn modelId="{5EE63E56-FBEA-442B-A1F7-AEDE9FD5AA48}" type="presParOf" srcId="{5FAE3183-346C-452D-9E3E-3E97958D234C}" destId="{8450AAEE-8174-44A0-8269-B4AE20694C6C}" srcOrd="3" destOrd="0" presId="urn:microsoft.com/office/officeart/2005/8/layout/venn3"/>
    <dgm:cxn modelId="{F374C145-F620-4815-B9BE-F1CE0EF38200}" type="presParOf" srcId="{5FAE3183-346C-452D-9E3E-3E97958D234C}" destId="{6828D765-1A4B-4999-B155-026E9288074E}" srcOrd="4" destOrd="0" presId="urn:microsoft.com/office/officeart/2005/8/layout/venn3"/>
    <dgm:cxn modelId="{155DFDE1-9947-4D14-9BE2-8A5D57C8B88B}" type="presParOf" srcId="{5FAE3183-346C-452D-9E3E-3E97958D234C}" destId="{06ECC275-FEAA-44CE-B985-ED6B5E648CB5}" srcOrd="5" destOrd="0" presId="urn:microsoft.com/office/officeart/2005/8/layout/venn3"/>
    <dgm:cxn modelId="{9EFFA3E9-64C4-4AF2-AE3A-8EAA12843AA6}" type="presParOf" srcId="{5FAE3183-346C-452D-9E3E-3E97958D234C}" destId="{677EFAD2-17FB-47D0-9024-F3AA83CE8E02}" srcOrd="6" destOrd="0" presId="urn:microsoft.com/office/officeart/2005/8/layout/venn3"/>
    <dgm:cxn modelId="{DBA86B6D-F031-4680-820E-9C464AFF19B5}" type="presParOf" srcId="{5FAE3183-346C-452D-9E3E-3E97958D234C}" destId="{ED9C5042-D2AB-43E2-8DF4-E0BF85537998}" srcOrd="7" destOrd="0" presId="urn:microsoft.com/office/officeart/2005/8/layout/venn3"/>
    <dgm:cxn modelId="{B7BD16A9-DD95-48D9-8661-AD2051F071A0}" type="presParOf" srcId="{5FAE3183-346C-452D-9E3E-3E97958D234C}" destId="{C72ADC35-B5A0-4C9C-9731-F82B3F373F60}" srcOrd="8" destOrd="0" presId="urn:microsoft.com/office/officeart/2005/8/layout/venn3"/>
    <dgm:cxn modelId="{34F09C5F-6A42-442C-8A57-21C77EB1F4ED}" type="presParOf" srcId="{5FAE3183-346C-452D-9E3E-3E97958D234C}" destId="{A417EC66-EE76-4FF5-B415-CFB88D3B5B51}" srcOrd="9" destOrd="0" presId="urn:microsoft.com/office/officeart/2005/8/layout/venn3"/>
    <dgm:cxn modelId="{F05E1839-99D1-4568-9F2F-CBC602C1BD9A}" type="presParOf" srcId="{5FAE3183-346C-452D-9E3E-3E97958D234C}" destId="{52FF1678-6E0A-4C9D-A5DA-56786BAEFEC4}" srcOrd="10" destOrd="0" presId="urn:microsoft.com/office/officeart/2005/8/layout/venn3"/>
    <dgm:cxn modelId="{09CC4775-B33B-47FB-BBF9-467F483AFFA5}" type="presParOf" srcId="{5FAE3183-346C-452D-9E3E-3E97958D234C}" destId="{43465FCA-3E92-4BDC-86E3-DDB4D294EB59}" srcOrd="11" destOrd="0" presId="urn:microsoft.com/office/officeart/2005/8/layout/venn3"/>
    <dgm:cxn modelId="{E8A60866-1E78-423E-9A29-42F862391963}" type="presParOf" srcId="{5FAE3183-346C-452D-9E3E-3E97958D234C}" destId="{593453A2-B20C-46B9-8B0F-2831A9211245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32F40-FA22-4204-A3D9-3F7970BB598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FCE545-8D91-4229-837B-9CCCE109A6C4}">
      <dgm:prSet phldrT="[Text]"/>
      <dgm:spPr/>
      <dgm:t>
        <a:bodyPr/>
        <a:lstStyle/>
        <a:p>
          <a:r>
            <a:rPr lang="en-US" dirty="0" smtClean="0"/>
            <a:t>Business Market</a:t>
          </a:r>
          <a:endParaRPr lang="en-US" dirty="0"/>
        </a:p>
      </dgm:t>
    </dgm:pt>
    <dgm:pt modelId="{43DF4516-E8AC-4D30-9697-0D31077E9A7B}" type="parTrans" cxnId="{2C1DF57A-48FC-47B6-95F5-B872497CA5C4}">
      <dgm:prSet/>
      <dgm:spPr/>
      <dgm:t>
        <a:bodyPr/>
        <a:lstStyle/>
        <a:p>
          <a:endParaRPr lang="en-US"/>
        </a:p>
      </dgm:t>
    </dgm:pt>
    <dgm:pt modelId="{92062239-5214-48A0-9F48-B76A4C259CD4}" type="sibTrans" cxnId="{2C1DF57A-48FC-47B6-95F5-B872497CA5C4}">
      <dgm:prSet/>
      <dgm:spPr/>
      <dgm:t>
        <a:bodyPr/>
        <a:lstStyle/>
        <a:p>
          <a:endParaRPr lang="en-US"/>
        </a:p>
      </dgm:t>
    </dgm:pt>
    <dgm:pt modelId="{9DC61BF7-6F4B-43B4-A335-B9273AC27607}">
      <dgm:prSet phldrT="[Text]"/>
      <dgm:spPr/>
      <dgm:t>
        <a:bodyPr/>
        <a:lstStyle/>
        <a:p>
          <a:r>
            <a:rPr lang="en-US" dirty="0" smtClean="0"/>
            <a:t>Macro Segmentation</a:t>
          </a:r>
          <a:endParaRPr lang="en-US" dirty="0"/>
        </a:p>
      </dgm:t>
    </dgm:pt>
    <dgm:pt modelId="{0BDF345E-E715-400C-8338-926CFA89FE5F}" type="parTrans" cxnId="{1C3196C5-39F0-40B4-B2AF-65AFED01C2EC}">
      <dgm:prSet/>
      <dgm:spPr/>
      <dgm:t>
        <a:bodyPr/>
        <a:lstStyle/>
        <a:p>
          <a:endParaRPr lang="en-US"/>
        </a:p>
      </dgm:t>
    </dgm:pt>
    <dgm:pt modelId="{8EE2FCB2-3C65-43EE-BD1E-3CFF28207944}" type="sibTrans" cxnId="{1C3196C5-39F0-40B4-B2AF-65AFED01C2EC}">
      <dgm:prSet/>
      <dgm:spPr/>
      <dgm:t>
        <a:bodyPr/>
        <a:lstStyle/>
        <a:p>
          <a:endParaRPr lang="en-US"/>
        </a:p>
      </dgm:t>
    </dgm:pt>
    <dgm:pt modelId="{C299BA0D-0BB2-44C1-8D3B-1A0B0671477C}">
      <dgm:prSet phldrT="[Text]"/>
      <dgm:spPr/>
      <dgm:t>
        <a:bodyPr/>
        <a:lstStyle/>
        <a:p>
          <a:r>
            <a:rPr lang="en-US" dirty="0" smtClean="0"/>
            <a:t>Geographic</a:t>
          </a:r>
          <a:endParaRPr lang="en-US" dirty="0"/>
        </a:p>
      </dgm:t>
    </dgm:pt>
    <dgm:pt modelId="{3FB9ED18-2C48-46BF-9F18-431DC68CFDCF}" type="parTrans" cxnId="{FA4E4832-4F3A-4C51-8BC2-486455E4A9BB}">
      <dgm:prSet/>
      <dgm:spPr/>
      <dgm:t>
        <a:bodyPr/>
        <a:lstStyle/>
        <a:p>
          <a:endParaRPr lang="en-US"/>
        </a:p>
      </dgm:t>
    </dgm:pt>
    <dgm:pt modelId="{C6568F6A-9467-444D-A05A-E2B6ADF14F45}" type="sibTrans" cxnId="{FA4E4832-4F3A-4C51-8BC2-486455E4A9BB}">
      <dgm:prSet/>
      <dgm:spPr/>
      <dgm:t>
        <a:bodyPr/>
        <a:lstStyle/>
        <a:p>
          <a:endParaRPr lang="en-US"/>
        </a:p>
      </dgm:t>
    </dgm:pt>
    <dgm:pt modelId="{801382B0-8368-45D5-B3CE-F3E8D85E0C4C}">
      <dgm:prSet phldrT="[Text]"/>
      <dgm:spPr/>
      <dgm:t>
        <a:bodyPr/>
        <a:lstStyle/>
        <a:p>
          <a:r>
            <a:rPr lang="en-US" dirty="0" smtClean="0"/>
            <a:t>Customer Type</a:t>
          </a:r>
          <a:endParaRPr lang="en-US" dirty="0"/>
        </a:p>
      </dgm:t>
    </dgm:pt>
    <dgm:pt modelId="{8BFFC868-0BA3-41E2-914E-EEFCE5867B86}" type="parTrans" cxnId="{8085F602-378C-4B83-95E5-1BEFA99EB47C}">
      <dgm:prSet/>
      <dgm:spPr/>
      <dgm:t>
        <a:bodyPr/>
        <a:lstStyle/>
        <a:p>
          <a:endParaRPr lang="en-US"/>
        </a:p>
      </dgm:t>
    </dgm:pt>
    <dgm:pt modelId="{A6051A8D-15BE-4B65-B46E-59C091F22054}" type="sibTrans" cxnId="{8085F602-378C-4B83-95E5-1BEFA99EB47C}">
      <dgm:prSet/>
      <dgm:spPr/>
      <dgm:t>
        <a:bodyPr/>
        <a:lstStyle/>
        <a:p>
          <a:endParaRPr lang="en-US"/>
        </a:p>
      </dgm:t>
    </dgm:pt>
    <dgm:pt modelId="{4378721C-7B32-49C6-A381-230736E6817C}">
      <dgm:prSet phldrT="[Text]"/>
      <dgm:spPr/>
      <dgm:t>
        <a:bodyPr/>
        <a:lstStyle/>
        <a:p>
          <a:r>
            <a:rPr lang="en-US" dirty="0" smtClean="0"/>
            <a:t>Micro Segmentation</a:t>
          </a:r>
          <a:endParaRPr lang="en-US" dirty="0"/>
        </a:p>
      </dgm:t>
    </dgm:pt>
    <dgm:pt modelId="{F03852F1-64E0-47ED-A286-A221E128F759}" type="parTrans" cxnId="{08CC9EC3-2062-49B8-9BD0-B74DEF01533A}">
      <dgm:prSet/>
      <dgm:spPr/>
      <dgm:t>
        <a:bodyPr/>
        <a:lstStyle/>
        <a:p>
          <a:endParaRPr lang="en-US"/>
        </a:p>
      </dgm:t>
    </dgm:pt>
    <dgm:pt modelId="{B40E1486-0DA6-42E7-B53A-EEF6603C70FA}" type="sibTrans" cxnId="{08CC9EC3-2062-49B8-9BD0-B74DEF01533A}">
      <dgm:prSet/>
      <dgm:spPr/>
      <dgm:t>
        <a:bodyPr/>
        <a:lstStyle/>
        <a:p>
          <a:endParaRPr lang="en-US"/>
        </a:p>
      </dgm:t>
    </dgm:pt>
    <dgm:pt modelId="{A53C2AC5-E958-4373-8137-701E6A4D7C78}">
      <dgm:prSet phldrT="[Text]"/>
      <dgm:spPr/>
      <dgm:t>
        <a:bodyPr/>
        <a:lstStyle/>
        <a:p>
          <a:r>
            <a:rPr lang="en-US" dirty="0" smtClean="0"/>
            <a:t>Purchasing Criteria</a:t>
          </a:r>
          <a:endParaRPr lang="en-US" dirty="0"/>
        </a:p>
      </dgm:t>
    </dgm:pt>
    <dgm:pt modelId="{1D46F44C-59F6-4CCE-B989-BD86AABB89C4}" type="parTrans" cxnId="{D0C82B29-2F03-4B48-B385-66F2557E6F86}">
      <dgm:prSet/>
      <dgm:spPr/>
      <dgm:t>
        <a:bodyPr/>
        <a:lstStyle/>
        <a:p>
          <a:endParaRPr lang="en-US"/>
        </a:p>
      </dgm:t>
    </dgm:pt>
    <dgm:pt modelId="{5A4BE451-5F4C-4CD4-A107-9319E987B3A2}" type="sibTrans" cxnId="{D0C82B29-2F03-4B48-B385-66F2557E6F86}">
      <dgm:prSet/>
      <dgm:spPr/>
      <dgm:t>
        <a:bodyPr/>
        <a:lstStyle/>
        <a:p>
          <a:endParaRPr lang="en-US"/>
        </a:p>
      </dgm:t>
    </dgm:pt>
    <dgm:pt modelId="{E15D6829-7898-4F95-A26B-4F4FF18B18EB}">
      <dgm:prSet/>
      <dgm:spPr/>
      <dgm:t>
        <a:bodyPr/>
        <a:lstStyle/>
        <a:p>
          <a:r>
            <a:rPr lang="en-US" dirty="0" smtClean="0"/>
            <a:t>Customer Size</a:t>
          </a:r>
          <a:endParaRPr lang="en-US" dirty="0"/>
        </a:p>
      </dgm:t>
    </dgm:pt>
    <dgm:pt modelId="{55FF0827-3A1B-410E-ABD1-8AD1C457200A}" type="parTrans" cxnId="{EFCD8F19-D436-4837-8706-3D234116A1FF}">
      <dgm:prSet/>
      <dgm:spPr/>
      <dgm:t>
        <a:bodyPr/>
        <a:lstStyle/>
        <a:p>
          <a:endParaRPr lang="en-US"/>
        </a:p>
      </dgm:t>
    </dgm:pt>
    <dgm:pt modelId="{B420F53A-4E7E-4789-9CCC-EC48B8BB2179}" type="sibTrans" cxnId="{EFCD8F19-D436-4837-8706-3D234116A1FF}">
      <dgm:prSet/>
      <dgm:spPr/>
      <dgm:t>
        <a:bodyPr/>
        <a:lstStyle/>
        <a:p>
          <a:endParaRPr lang="en-US"/>
        </a:p>
      </dgm:t>
    </dgm:pt>
    <dgm:pt modelId="{4961190B-0013-4CC6-92F1-D8CFF020A1FA}">
      <dgm:prSet/>
      <dgm:spPr/>
      <dgm:t>
        <a:bodyPr/>
        <a:lstStyle/>
        <a:p>
          <a:r>
            <a:rPr lang="en-US" dirty="0" smtClean="0"/>
            <a:t>Product Use</a:t>
          </a:r>
          <a:endParaRPr lang="en-US" dirty="0"/>
        </a:p>
      </dgm:t>
    </dgm:pt>
    <dgm:pt modelId="{4E8141A2-C4BB-4C1C-9D49-6AE8CFA309F0}" type="parTrans" cxnId="{BC832210-3D96-41D4-9320-136F7A65F91F}">
      <dgm:prSet/>
      <dgm:spPr/>
      <dgm:t>
        <a:bodyPr/>
        <a:lstStyle/>
        <a:p>
          <a:endParaRPr lang="en-US"/>
        </a:p>
      </dgm:t>
    </dgm:pt>
    <dgm:pt modelId="{1F0B97C3-B98F-42CC-BC56-9C5261F9FB75}" type="sibTrans" cxnId="{BC832210-3D96-41D4-9320-136F7A65F91F}">
      <dgm:prSet/>
      <dgm:spPr/>
      <dgm:t>
        <a:bodyPr/>
        <a:lstStyle/>
        <a:p>
          <a:endParaRPr lang="en-US"/>
        </a:p>
      </dgm:t>
    </dgm:pt>
    <dgm:pt modelId="{38FEECC6-4E7D-40FF-BFC7-1D2A3D6DA762}">
      <dgm:prSet/>
      <dgm:spPr/>
      <dgm:t>
        <a:bodyPr/>
        <a:lstStyle/>
        <a:p>
          <a:r>
            <a:rPr lang="en-US" dirty="0" smtClean="0"/>
            <a:t>Purchasing Strategy</a:t>
          </a:r>
          <a:endParaRPr lang="en-US" dirty="0"/>
        </a:p>
      </dgm:t>
    </dgm:pt>
    <dgm:pt modelId="{8B47B67B-A289-4077-B36F-33CA653A32A1}" type="parTrans" cxnId="{A03CDE28-0FF3-4967-830E-BFCE12137654}">
      <dgm:prSet/>
      <dgm:spPr/>
      <dgm:t>
        <a:bodyPr/>
        <a:lstStyle/>
        <a:p>
          <a:endParaRPr lang="en-US"/>
        </a:p>
      </dgm:t>
    </dgm:pt>
    <dgm:pt modelId="{0FA42B20-D4B3-4A0A-94F2-E1325BEBFB97}" type="sibTrans" cxnId="{A03CDE28-0FF3-4967-830E-BFCE12137654}">
      <dgm:prSet/>
      <dgm:spPr/>
      <dgm:t>
        <a:bodyPr/>
        <a:lstStyle/>
        <a:p>
          <a:endParaRPr lang="en-US"/>
        </a:p>
      </dgm:t>
    </dgm:pt>
    <dgm:pt modelId="{A5C8BF82-77B7-4360-9123-4B4D6C3D93FC}">
      <dgm:prSet/>
      <dgm:spPr/>
      <dgm:t>
        <a:bodyPr/>
        <a:lstStyle/>
        <a:p>
          <a:r>
            <a:rPr lang="en-US" dirty="0" smtClean="0"/>
            <a:t>Importance of Purchase</a:t>
          </a:r>
          <a:endParaRPr lang="en-US" dirty="0"/>
        </a:p>
      </dgm:t>
    </dgm:pt>
    <dgm:pt modelId="{D7A0AD1F-EEFC-4026-9E85-DD5FB1D0863D}" type="parTrans" cxnId="{1674726C-0355-4A05-A9A3-AAED02A15680}">
      <dgm:prSet/>
      <dgm:spPr/>
      <dgm:t>
        <a:bodyPr/>
        <a:lstStyle/>
        <a:p>
          <a:endParaRPr lang="en-US"/>
        </a:p>
      </dgm:t>
    </dgm:pt>
    <dgm:pt modelId="{E7AD46C3-6996-4F91-8E4D-47800ACFE433}" type="sibTrans" cxnId="{1674726C-0355-4A05-A9A3-AAED02A15680}">
      <dgm:prSet/>
      <dgm:spPr/>
      <dgm:t>
        <a:bodyPr/>
        <a:lstStyle/>
        <a:p>
          <a:endParaRPr lang="en-US"/>
        </a:p>
      </dgm:t>
    </dgm:pt>
    <dgm:pt modelId="{D46895B5-4138-4AF9-AE55-2699360A48E9}">
      <dgm:prSet/>
      <dgm:spPr/>
      <dgm:t>
        <a:bodyPr/>
        <a:lstStyle/>
        <a:p>
          <a:r>
            <a:rPr lang="en-US" dirty="0" smtClean="0"/>
            <a:t>Personal Characteristics</a:t>
          </a:r>
          <a:endParaRPr lang="en-US" dirty="0"/>
        </a:p>
      </dgm:t>
    </dgm:pt>
    <dgm:pt modelId="{2D8518F5-05B7-4316-ADAE-B52E73D8C099}" type="parTrans" cxnId="{0080175F-98FC-4327-8EAC-DBB60505F32F}">
      <dgm:prSet/>
      <dgm:spPr/>
      <dgm:t>
        <a:bodyPr/>
        <a:lstStyle/>
        <a:p>
          <a:endParaRPr lang="en-US"/>
        </a:p>
      </dgm:t>
    </dgm:pt>
    <dgm:pt modelId="{2A406615-D623-4CFF-A042-A6E222ECF832}" type="sibTrans" cxnId="{0080175F-98FC-4327-8EAC-DBB60505F32F}">
      <dgm:prSet/>
      <dgm:spPr/>
      <dgm:t>
        <a:bodyPr/>
        <a:lstStyle/>
        <a:p>
          <a:endParaRPr lang="en-US"/>
        </a:p>
      </dgm:t>
    </dgm:pt>
    <dgm:pt modelId="{253804D5-393D-4EA7-A41E-BDA4AC16B745}" type="pres">
      <dgm:prSet presAssocID="{F3832F40-FA22-4204-A3D9-3F7970BB59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4B77ED-7627-474A-B538-81F69FCF29F8}" type="pres">
      <dgm:prSet presAssocID="{72FCE545-8D91-4229-837B-9CCCE109A6C4}" presName="root1" presStyleCnt="0"/>
      <dgm:spPr/>
    </dgm:pt>
    <dgm:pt modelId="{FF18FAE1-8E3D-4347-B157-76F77899E1BC}" type="pres">
      <dgm:prSet presAssocID="{72FCE545-8D91-4229-837B-9CCCE109A6C4}" presName="LevelOneTextNode" presStyleLbl="node0" presStyleIdx="0" presStyleCnt="1">
        <dgm:presLayoutVars>
          <dgm:chPref val="3"/>
        </dgm:presLayoutVars>
      </dgm:prSet>
      <dgm:spPr/>
    </dgm:pt>
    <dgm:pt modelId="{2C35980B-5749-4D96-84D4-CDF751010CBC}" type="pres">
      <dgm:prSet presAssocID="{72FCE545-8D91-4229-837B-9CCCE109A6C4}" presName="level2hierChild" presStyleCnt="0"/>
      <dgm:spPr/>
    </dgm:pt>
    <dgm:pt modelId="{348A1E66-8588-4877-B689-8C2F83EF83A9}" type="pres">
      <dgm:prSet presAssocID="{0BDF345E-E715-400C-8338-926CFA89FE5F}" presName="conn2-1" presStyleLbl="parChTrans1D2" presStyleIdx="0" presStyleCnt="2"/>
      <dgm:spPr/>
    </dgm:pt>
    <dgm:pt modelId="{B32C89D7-6838-456E-9350-4BE910BE5705}" type="pres">
      <dgm:prSet presAssocID="{0BDF345E-E715-400C-8338-926CFA89FE5F}" presName="connTx" presStyleLbl="parChTrans1D2" presStyleIdx="0" presStyleCnt="2"/>
      <dgm:spPr/>
    </dgm:pt>
    <dgm:pt modelId="{2F6E87B8-A822-4410-AF21-D7DBF61FEF8F}" type="pres">
      <dgm:prSet presAssocID="{9DC61BF7-6F4B-43B4-A335-B9273AC27607}" presName="root2" presStyleCnt="0"/>
      <dgm:spPr/>
    </dgm:pt>
    <dgm:pt modelId="{BA9B4D13-81F0-4CB2-B4EC-96F5A29490A2}" type="pres">
      <dgm:prSet presAssocID="{9DC61BF7-6F4B-43B4-A335-B9273AC27607}" presName="LevelTwoTextNode" presStyleLbl="node2" presStyleIdx="0" presStyleCnt="2">
        <dgm:presLayoutVars>
          <dgm:chPref val="3"/>
        </dgm:presLayoutVars>
      </dgm:prSet>
      <dgm:spPr/>
    </dgm:pt>
    <dgm:pt modelId="{482DA956-72CB-4CD4-877E-594F3FF4B9B0}" type="pres">
      <dgm:prSet presAssocID="{9DC61BF7-6F4B-43B4-A335-B9273AC27607}" presName="level3hierChild" presStyleCnt="0"/>
      <dgm:spPr/>
    </dgm:pt>
    <dgm:pt modelId="{6CFE4A59-35AA-497C-BD3B-D44DE852A154}" type="pres">
      <dgm:prSet presAssocID="{3FB9ED18-2C48-46BF-9F18-431DC68CFDCF}" presName="conn2-1" presStyleLbl="parChTrans1D3" presStyleIdx="0" presStyleCnt="8"/>
      <dgm:spPr/>
    </dgm:pt>
    <dgm:pt modelId="{B6713BE9-77D8-4A18-9F4B-E7077336492B}" type="pres">
      <dgm:prSet presAssocID="{3FB9ED18-2C48-46BF-9F18-431DC68CFDCF}" presName="connTx" presStyleLbl="parChTrans1D3" presStyleIdx="0" presStyleCnt="8"/>
      <dgm:spPr/>
    </dgm:pt>
    <dgm:pt modelId="{5975BCB5-7666-40AB-A5AE-C2A4490000BA}" type="pres">
      <dgm:prSet presAssocID="{C299BA0D-0BB2-44C1-8D3B-1A0B0671477C}" presName="root2" presStyleCnt="0"/>
      <dgm:spPr/>
    </dgm:pt>
    <dgm:pt modelId="{4BA372C7-2558-4A9F-AE42-E30FC12BEE22}" type="pres">
      <dgm:prSet presAssocID="{C299BA0D-0BB2-44C1-8D3B-1A0B0671477C}" presName="LevelTwoTextNode" presStyleLbl="node3" presStyleIdx="0" presStyleCnt="8">
        <dgm:presLayoutVars>
          <dgm:chPref val="3"/>
        </dgm:presLayoutVars>
      </dgm:prSet>
      <dgm:spPr/>
    </dgm:pt>
    <dgm:pt modelId="{2ABB6ABA-7E56-49BE-992E-68C54F416B2C}" type="pres">
      <dgm:prSet presAssocID="{C299BA0D-0BB2-44C1-8D3B-1A0B0671477C}" presName="level3hierChild" presStyleCnt="0"/>
      <dgm:spPr/>
    </dgm:pt>
    <dgm:pt modelId="{A170C3EE-46B7-491E-B981-0F5D73A0BCDF}" type="pres">
      <dgm:prSet presAssocID="{8BFFC868-0BA3-41E2-914E-EEFCE5867B86}" presName="conn2-1" presStyleLbl="parChTrans1D3" presStyleIdx="1" presStyleCnt="8"/>
      <dgm:spPr/>
    </dgm:pt>
    <dgm:pt modelId="{0B9C30A6-E824-4B02-9BB4-76754C91C66D}" type="pres">
      <dgm:prSet presAssocID="{8BFFC868-0BA3-41E2-914E-EEFCE5867B86}" presName="connTx" presStyleLbl="parChTrans1D3" presStyleIdx="1" presStyleCnt="8"/>
      <dgm:spPr/>
    </dgm:pt>
    <dgm:pt modelId="{4548059F-7F78-4C14-A54C-A79DFF1A5F39}" type="pres">
      <dgm:prSet presAssocID="{801382B0-8368-45D5-B3CE-F3E8D85E0C4C}" presName="root2" presStyleCnt="0"/>
      <dgm:spPr/>
    </dgm:pt>
    <dgm:pt modelId="{CB2A977D-50DF-4A25-81DD-0BDF41F37E3B}" type="pres">
      <dgm:prSet presAssocID="{801382B0-8368-45D5-B3CE-F3E8D85E0C4C}" presName="LevelTwoTextNode" presStyleLbl="node3" presStyleIdx="1" presStyleCnt="8">
        <dgm:presLayoutVars>
          <dgm:chPref val="3"/>
        </dgm:presLayoutVars>
      </dgm:prSet>
      <dgm:spPr/>
    </dgm:pt>
    <dgm:pt modelId="{1CB3439D-95AC-423C-A03D-7D358289E3CA}" type="pres">
      <dgm:prSet presAssocID="{801382B0-8368-45D5-B3CE-F3E8D85E0C4C}" presName="level3hierChild" presStyleCnt="0"/>
      <dgm:spPr/>
    </dgm:pt>
    <dgm:pt modelId="{F89FF454-CFDE-43B4-B41B-5B958A2C2B00}" type="pres">
      <dgm:prSet presAssocID="{55FF0827-3A1B-410E-ABD1-8AD1C457200A}" presName="conn2-1" presStyleLbl="parChTrans1D3" presStyleIdx="2" presStyleCnt="8"/>
      <dgm:spPr/>
    </dgm:pt>
    <dgm:pt modelId="{1C3F71E6-5A87-4F72-B559-D3111187F069}" type="pres">
      <dgm:prSet presAssocID="{55FF0827-3A1B-410E-ABD1-8AD1C457200A}" presName="connTx" presStyleLbl="parChTrans1D3" presStyleIdx="2" presStyleCnt="8"/>
      <dgm:spPr/>
    </dgm:pt>
    <dgm:pt modelId="{8D990401-8760-4365-B0B4-B5029F792464}" type="pres">
      <dgm:prSet presAssocID="{E15D6829-7898-4F95-A26B-4F4FF18B18EB}" presName="root2" presStyleCnt="0"/>
      <dgm:spPr/>
    </dgm:pt>
    <dgm:pt modelId="{1E7FD218-3B1D-40AB-B815-F8327007084F}" type="pres">
      <dgm:prSet presAssocID="{E15D6829-7898-4F95-A26B-4F4FF18B18EB}" presName="LevelTwoTextNode" presStyleLbl="node3" presStyleIdx="2" presStyleCnt="8">
        <dgm:presLayoutVars>
          <dgm:chPref val="3"/>
        </dgm:presLayoutVars>
      </dgm:prSet>
      <dgm:spPr/>
    </dgm:pt>
    <dgm:pt modelId="{70C05676-3837-48FB-A007-630E005975AB}" type="pres">
      <dgm:prSet presAssocID="{E15D6829-7898-4F95-A26B-4F4FF18B18EB}" presName="level3hierChild" presStyleCnt="0"/>
      <dgm:spPr/>
    </dgm:pt>
    <dgm:pt modelId="{04C9BC1E-4B02-478D-9AF4-1D39545A3119}" type="pres">
      <dgm:prSet presAssocID="{4E8141A2-C4BB-4C1C-9D49-6AE8CFA309F0}" presName="conn2-1" presStyleLbl="parChTrans1D3" presStyleIdx="3" presStyleCnt="8"/>
      <dgm:spPr/>
    </dgm:pt>
    <dgm:pt modelId="{68B31110-8F5B-4C62-9CC2-DE51A0742CA3}" type="pres">
      <dgm:prSet presAssocID="{4E8141A2-C4BB-4C1C-9D49-6AE8CFA309F0}" presName="connTx" presStyleLbl="parChTrans1D3" presStyleIdx="3" presStyleCnt="8"/>
      <dgm:spPr/>
    </dgm:pt>
    <dgm:pt modelId="{DCC5E215-405B-4A77-BACA-270BC27FF41C}" type="pres">
      <dgm:prSet presAssocID="{4961190B-0013-4CC6-92F1-D8CFF020A1FA}" presName="root2" presStyleCnt="0"/>
      <dgm:spPr/>
    </dgm:pt>
    <dgm:pt modelId="{99CBFB3D-4620-4C4F-8D06-39FE56C1A0C2}" type="pres">
      <dgm:prSet presAssocID="{4961190B-0013-4CC6-92F1-D8CFF020A1FA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B2BA1-1832-45E2-945A-A5B3EF27B260}" type="pres">
      <dgm:prSet presAssocID="{4961190B-0013-4CC6-92F1-D8CFF020A1FA}" presName="level3hierChild" presStyleCnt="0"/>
      <dgm:spPr/>
    </dgm:pt>
    <dgm:pt modelId="{5060AAA9-2BCC-482C-8AB5-B04820BB48BF}" type="pres">
      <dgm:prSet presAssocID="{F03852F1-64E0-47ED-A286-A221E128F759}" presName="conn2-1" presStyleLbl="parChTrans1D2" presStyleIdx="1" presStyleCnt="2"/>
      <dgm:spPr/>
    </dgm:pt>
    <dgm:pt modelId="{5F7E9227-6DA8-4963-AC3B-DE31AF8984F6}" type="pres">
      <dgm:prSet presAssocID="{F03852F1-64E0-47ED-A286-A221E128F759}" presName="connTx" presStyleLbl="parChTrans1D2" presStyleIdx="1" presStyleCnt="2"/>
      <dgm:spPr/>
    </dgm:pt>
    <dgm:pt modelId="{547FDAC0-78FC-41C0-B4FC-78F16D6BF774}" type="pres">
      <dgm:prSet presAssocID="{4378721C-7B32-49C6-A381-230736E6817C}" presName="root2" presStyleCnt="0"/>
      <dgm:spPr/>
    </dgm:pt>
    <dgm:pt modelId="{4822F140-8367-4B26-85DF-3DC60A5F6C87}" type="pres">
      <dgm:prSet presAssocID="{4378721C-7B32-49C6-A381-230736E6817C}" presName="LevelTwoTextNode" presStyleLbl="node2" presStyleIdx="1" presStyleCnt="2">
        <dgm:presLayoutVars>
          <dgm:chPref val="3"/>
        </dgm:presLayoutVars>
      </dgm:prSet>
      <dgm:spPr/>
    </dgm:pt>
    <dgm:pt modelId="{ACD87330-3695-4398-952F-48DDB41CDCAC}" type="pres">
      <dgm:prSet presAssocID="{4378721C-7B32-49C6-A381-230736E6817C}" presName="level3hierChild" presStyleCnt="0"/>
      <dgm:spPr/>
    </dgm:pt>
    <dgm:pt modelId="{3F495C19-25A4-4F0D-837B-A4D9222F789F}" type="pres">
      <dgm:prSet presAssocID="{1D46F44C-59F6-4CCE-B989-BD86AABB89C4}" presName="conn2-1" presStyleLbl="parChTrans1D3" presStyleIdx="4" presStyleCnt="8"/>
      <dgm:spPr/>
    </dgm:pt>
    <dgm:pt modelId="{6DB6FB16-6D7B-4E3C-B8D2-C1C8ABF17702}" type="pres">
      <dgm:prSet presAssocID="{1D46F44C-59F6-4CCE-B989-BD86AABB89C4}" presName="connTx" presStyleLbl="parChTrans1D3" presStyleIdx="4" presStyleCnt="8"/>
      <dgm:spPr/>
    </dgm:pt>
    <dgm:pt modelId="{1E061083-AADC-4180-9FAC-E5E7795B9B9B}" type="pres">
      <dgm:prSet presAssocID="{A53C2AC5-E958-4373-8137-701E6A4D7C78}" presName="root2" presStyleCnt="0"/>
      <dgm:spPr/>
    </dgm:pt>
    <dgm:pt modelId="{0D4B946F-3A31-434E-819D-A9709D24037F}" type="pres">
      <dgm:prSet presAssocID="{A53C2AC5-E958-4373-8137-701E6A4D7C78}" presName="LevelTwoTextNode" presStyleLbl="node3" presStyleIdx="4" presStyleCnt="8">
        <dgm:presLayoutVars>
          <dgm:chPref val="3"/>
        </dgm:presLayoutVars>
      </dgm:prSet>
      <dgm:spPr/>
    </dgm:pt>
    <dgm:pt modelId="{7A95F234-1114-497E-8DCF-AFC3CB85D72A}" type="pres">
      <dgm:prSet presAssocID="{A53C2AC5-E958-4373-8137-701E6A4D7C78}" presName="level3hierChild" presStyleCnt="0"/>
      <dgm:spPr/>
    </dgm:pt>
    <dgm:pt modelId="{77F40971-4DBC-4A77-99B0-B8DBB49066DF}" type="pres">
      <dgm:prSet presAssocID="{8B47B67B-A289-4077-B36F-33CA653A32A1}" presName="conn2-1" presStyleLbl="parChTrans1D3" presStyleIdx="5" presStyleCnt="8"/>
      <dgm:spPr/>
    </dgm:pt>
    <dgm:pt modelId="{F01227FF-ED86-4968-B062-844BFDE8A011}" type="pres">
      <dgm:prSet presAssocID="{8B47B67B-A289-4077-B36F-33CA653A32A1}" presName="connTx" presStyleLbl="parChTrans1D3" presStyleIdx="5" presStyleCnt="8"/>
      <dgm:spPr/>
    </dgm:pt>
    <dgm:pt modelId="{66CA5107-9D96-477A-B866-FB1DFE98F6F3}" type="pres">
      <dgm:prSet presAssocID="{38FEECC6-4E7D-40FF-BFC7-1D2A3D6DA762}" presName="root2" presStyleCnt="0"/>
      <dgm:spPr/>
    </dgm:pt>
    <dgm:pt modelId="{5C43CDF8-AAEA-4924-8124-A7E1964219DA}" type="pres">
      <dgm:prSet presAssocID="{38FEECC6-4E7D-40FF-BFC7-1D2A3D6DA762}" presName="LevelTwoTextNode" presStyleLbl="node3" presStyleIdx="5" presStyleCnt="8">
        <dgm:presLayoutVars>
          <dgm:chPref val="3"/>
        </dgm:presLayoutVars>
      </dgm:prSet>
      <dgm:spPr/>
    </dgm:pt>
    <dgm:pt modelId="{5516E994-A9ED-4527-AFA4-683D8536DA61}" type="pres">
      <dgm:prSet presAssocID="{38FEECC6-4E7D-40FF-BFC7-1D2A3D6DA762}" presName="level3hierChild" presStyleCnt="0"/>
      <dgm:spPr/>
    </dgm:pt>
    <dgm:pt modelId="{3C01CF67-755C-42CB-9C3C-4E3DA3540715}" type="pres">
      <dgm:prSet presAssocID="{D7A0AD1F-EEFC-4026-9E85-DD5FB1D0863D}" presName="conn2-1" presStyleLbl="parChTrans1D3" presStyleIdx="6" presStyleCnt="8"/>
      <dgm:spPr/>
    </dgm:pt>
    <dgm:pt modelId="{D8BF4553-F56E-45B1-95BB-8BEC4388662F}" type="pres">
      <dgm:prSet presAssocID="{D7A0AD1F-EEFC-4026-9E85-DD5FB1D0863D}" presName="connTx" presStyleLbl="parChTrans1D3" presStyleIdx="6" presStyleCnt="8"/>
      <dgm:spPr/>
    </dgm:pt>
    <dgm:pt modelId="{FCB20CD6-E9F8-47EA-A225-C85A584D6B43}" type="pres">
      <dgm:prSet presAssocID="{A5C8BF82-77B7-4360-9123-4B4D6C3D93FC}" presName="root2" presStyleCnt="0"/>
      <dgm:spPr/>
    </dgm:pt>
    <dgm:pt modelId="{EB4E6784-C191-4D8B-9FE7-E517ECD4EE04}" type="pres">
      <dgm:prSet presAssocID="{A5C8BF82-77B7-4360-9123-4B4D6C3D93FC}" presName="LevelTwoTextNode" presStyleLbl="node3" presStyleIdx="6" presStyleCnt="8">
        <dgm:presLayoutVars>
          <dgm:chPref val="3"/>
        </dgm:presLayoutVars>
      </dgm:prSet>
      <dgm:spPr/>
    </dgm:pt>
    <dgm:pt modelId="{1F0AEAAB-72D3-4E1A-9D37-6C4678F3133F}" type="pres">
      <dgm:prSet presAssocID="{A5C8BF82-77B7-4360-9123-4B4D6C3D93FC}" presName="level3hierChild" presStyleCnt="0"/>
      <dgm:spPr/>
    </dgm:pt>
    <dgm:pt modelId="{CC74391F-2662-4C4B-A593-E4743890D075}" type="pres">
      <dgm:prSet presAssocID="{2D8518F5-05B7-4316-ADAE-B52E73D8C099}" presName="conn2-1" presStyleLbl="parChTrans1D3" presStyleIdx="7" presStyleCnt="8"/>
      <dgm:spPr/>
    </dgm:pt>
    <dgm:pt modelId="{E5DBC886-B07A-462C-8900-A02495044F02}" type="pres">
      <dgm:prSet presAssocID="{2D8518F5-05B7-4316-ADAE-B52E73D8C099}" presName="connTx" presStyleLbl="parChTrans1D3" presStyleIdx="7" presStyleCnt="8"/>
      <dgm:spPr/>
    </dgm:pt>
    <dgm:pt modelId="{06AECB7F-6C97-4926-8AF2-B7DEEBF4EEE4}" type="pres">
      <dgm:prSet presAssocID="{D46895B5-4138-4AF9-AE55-2699360A48E9}" presName="root2" presStyleCnt="0"/>
      <dgm:spPr/>
    </dgm:pt>
    <dgm:pt modelId="{0864875E-D212-4639-8F17-308748309096}" type="pres">
      <dgm:prSet presAssocID="{D46895B5-4138-4AF9-AE55-2699360A48E9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DB60F-52D6-4850-82A7-65C61CBC3FEF}" type="pres">
      <dgm:prSet presAssocID="{D46895B5-4138-4AF9-AE55-2699360A48E9}" presName="level3hierChild" presStyleCnt="0"/>
      <dgm:spPr/>
    </dgm:pt>
  </dgm:ptLst>
  <dgm:cxnLst>
    <dgm:cxn modelId="{952FA265-DDD5-4C67-A103-7A887D5768F4}" type="presOf" srcId="{9DC61BF7-6F4B-43B4-A335-B9273AC27607}" destId="{BA9B4D13-81F0-4CB2-B4EC-96F5A29490A2}" srcOrd="0" destOrd="0" presId="urn:microsoft.com/office/officeart/2005/8/layout/hierarchy2"/>
    <dgm:cxn modelId="{E2B538AF-233C-46E9-9530-C43464F41113}" type="presOf" srcId="{A5C8BF82-77B7-4360-9123-4B4D6C3D93FC}" destId="{EB4E6784-C191-4D8B-9FE7-E517ECD4EE04}" srcOrd="0" destOrd="0" presId="urn:microsoft.com/office/officeart/2005/8/layout/hierarchy2"/>
    <dgm:cxn modelId="{7A3B157E-F3F3-4DA5-AE3D-391DF6A4BCF5}" type="presOf" srcId="{38FEECC6-4E7D-40FF-BFC7-1D2A3D6DA762}" destId="{5C43CDF8-AAEA-4924-8124-A7E1964219DA}" srcOrd="0" destOrd="0" presId="urn:microsoft.com/office/officeart/2005/8/layout/hierarchy2"/>
    <dgm:cxn modelId="{983A64DF-5710-4319-BEFC-DEA7DCC597D7}" type="presOf" srcId="{55FF0827-3A1B-410E-ABD1-8AD1C457200A}" destId="{1C3F71E6-5A87-4F72-B559-D3111187F069}" srcOrd="1" destOrd="0" presId="urn:microsoft.com/office/officeart/2005/8/layout/hierarchy2"/>
    <dgm:cxn modelId="{0B73BD4B-C0F1-4EEB-9EA0-763E54383116}" type="presOf" srcId="{1D46F44C-59F6-4CCE-B989-BD86AABB89C4}" destId="{3F495C19-25A4-4F0D-837B-A4D9222F789F}" srcOrd="0" destOrd="0" presId="urn:microsoft.com/office/officeart/2005/8/layout/hierarchy2"/>
    <dgm:cxn modelId="{1C3196C5-39F0-40B4-B2AF-65AFED01C2EC}" srcId="{72FCE545-8D91-4229-837B-9CCCE109A6C4}" destId="{9DC61BF7-6F4B-43B4-A335-B9273AC27607}" srcOrd="0" destOrd="0" parTransId="{0BDF345E-E715-400C-8338-926CFA89FE5F}" sibTransId="{8EE2FCB2-3C65-43EE-BD1E-3CFF28207944}"/>
    <dgm:cxn modelId="{F133A10C-5110-4598-85B9-29AF65BA03EE}" type="presOf" srcId="{0BDF345E-E715-400C-8338-926CFA89FE5F}" destId="{B32C89D7-6838-456E-9350-4BE910BE5705}" srcOrd="1" destOrd="0" presId="urn:microsoft.com/office/officeart/2005/8/layout/hierarchy2"/>
    <dgm:cxn modelId="{EFCD8F19-D436-4837-8706-3D234116A1FF}" srcId="{9DC61BF7-6F4B-43B4-A335-B9273AC27607}" destId="{E15D6829-7898-4F95-A26B-4F4FF18B18EB}" srcOrd="2" destOrd="0" parTransId="{55FF0827-3A1B-410E-ABD1-8AD1C457200A}" sibTransId="{B420F53A-4E7E-4789-9CCC-EC48B8BB2179}"/>
    <dgm:cxn modelId="{301519FC-774A-401D-90B7-A5134096D922}" type="presOf" srcId="{F03852F1-64E0-47ED-A286-A221E128F759}" destId="{5F7E9227-6DA8-4963-AC3B-DE31AF8984F6}" srcOrd="1" destOrd="0" presId="urn:microsoft.com/office/officeart/2005/8/layout/hierarchy2"/>
    <dgm:cxn modelId="{4ABEC5F5-F637-4B25-A0B4-539E769BCBD6}" type="presOf" srcId="{4E8141A2-C4BB-4C1C-9D49-6AE8CFA309F0}" destId="{04C9BC1E-4B02-478D-9AF4-1D39545A3119}" srcOrd="0" destOrd="0" presId="urn:microsoft.com/office/officeart/2005/8/layout/hierarchy2"/>
    <dgm:cxn modelId="{BD442533-166F-4174-91D4-3AB61E5293F2}" type="presOf" srcId="{4378721C-7B32-49C6-A381-230736E6817C}" destId="{4822F140-8367-4B26-85DF-3DC60A5F6C87}" srcOrd="0" destOrd="0" presId="urn:microsoft.com/office/officeart/2005/8/layout/hierarchy2"/>
    <dgm:cxn modelId="{4F79A0DD-7384-4EE2-BFA9-EB8B194196C7}" type="presOf" srcId="{3FB9ED18-2C48-46BF-9F18-431DC68CFDCF}" destId="{B6713BE9-77D8-4A18-9F4B-E7077336492B}" srcOrd="1" destOrd="0" presId="urn:microsoft.com/office/officeart/2005/8/layout/hierarchy2"/>
    <dgm:cxn modelId="{A03CDE28-0FF3-4967-830E-BFCE12137654}" srcId="{4378721C-7B32-49C6-A381-230736E6817C}" destId="{38FEECC6-4E7D-40FF-BFC7-1D2A3D6DA762}" srcOrd="1" destOrd="0" parTransId="{8B47B67B-A289-4077-B36F-33CA653A32A1}" sibTransId="{0FA42B20-D4B3-4A0A-94F2-E1325BEBFB97}"/>
    <dgm:cxn modelId="{B451F193-14D9-4D02-A18A-C9E5F8D9AAC1}" type="presOf" srcId="{72FCE545-8D91-4229-837B-9CCCE109A6C4}" destId="{FF18FAE1-8E3D-4347-B157-76F77899E1BC}" srcOrd="0" destOrd="0" presId="urn:microsoft.com/office/officeart/2005/8/layout/hierarchy2"/>
    <dgm:cxn modelId="{FA4E4832-4F3A-4C51-8BC2-486455E4A9BB}" srcId="{9DC61BF7-6F4B-43B4-A335-B9273AC27607}" destId="{C299BA0D-0BB2-44C1-8D3B-1A0B0671477C}" srcOrd="0" destOrd="0" parTransId="{3FB9ED18-2C48-46BF-9F18-431DC68CFDCF}" sibTransId="{C6568F6A-9467-444D-A05A-E2B6ADF14F45}"/>
    <dgm:cxn modelId="{6D05284B-B5FF-4D6E-8987-AFE83C8F98D6}" type="presOf" srcId="{C299BA0D-0BB2-44C1-8D3B-1A0B0671477C}" destId="{4BA372C7-2558-4A9F-AE42-E30FC12BEE22}" srcOrd="0" destOrd="0" presId="urn:microsoft.com/office/officeart/2005/8/layout/hierarchy2"/>
    <dgm:cxn modelId="{2C1DF57A-48FC-47B6-95F5-B872497CA5C4}" srcId="{F3832F40-FA22-4204-A3D9-3F7970BB5980}" destId="{72FCE545-8D91-4229-837B-9CCCE109A6C4}" srcOrd="0" destOrd="0" parTransId="{43DF4516-E8AC-4D30-9697-0D31077E9A7B}" sibTransId="{92062239-5214-48A0-9F48-B76A4C259CD4}"/>
    <dgm:cxn modelId="{1EE6147B-8EC2-447F-9DE5-D63B59F95AB4}" type="presOf" srcId="{4E8141A2-C4BB-4C1C-9D49-6AE8CFA309F0}" destId="{68B31110-8F5B-4C62-9CC2-DE51A0742CA3}" srcOrd="1" destOrd="0" presId="urn:microsoft.com/office/officeart/2005/8/layout/hierarchy2"/>
    <dgm:cxn modelId="{91846751-9292-45D2-81ED-2D42C8FAC070}" type="presOf" srcId="{E15D6829-7898-4F95-A26B-4F4FF18B18EB}" destId="{1E7FD218-3B1D-40AB-B815-F8327007084F}" srcOrd="0" destOrd="0" presId="urn:microsoft.com/office/officeart/2005/8/layout/hierarchy2"/>
    <dgm:cxn modelId="{0080175F-98FC-4327-8EAC-DBB60505F32F}" srcId="{4378721C-7B32-49C6-A381-230736E6817C}" destId="{D46895B5-4138-4AF9-AE55-2699360A48E9}" srcOrd="3" destOrd="0" parTransId="{2D8518F5-05B7-4316-ADAE-B52E73D8C099}" sibTransId="{2A406615-D623-4CFF-A042-A6E222ECF832}"/>
    <dgm:cxn modelId="{2625C0F2-56BA-4197-9346-A4AA7051AC0A}" type="presOf" srcId="{A53C2AC5-E958-4373-8137-701E6A4D7C78}" destId="{0D4B946F-3A31-434E-819D-A9709D24037F}" srcOrd="0" destOrd="0" presId="urn:microsoft.com/office/officeart/2005/8/layout/hierarchy2"/>
    <dgm:cxn modelId="{A4088625-2AA4-4AC1-8174-E53E3E83F4D3}" type="presOf" srcId="{8B47B67B-A289-4077-B36F-33CA653A32A1}" destId="{77F40971-4DBC-4A77-99B0-B8DBB49066DF}" srcOrd="0" destOrd="0" presId="urn:microsoft.com/office/officeart/2005/8/layout/hierarchy2"/>
    <dgm:cxn modelId="{9BDAC223-C622-45BD-BEDC-5BD9AD148A90}" type="presOf" srcId="{2D8518F5-05B7-4316-ADAE-B52E73D8C099}" destId="{CC74391F-2662-4C4B-A593-E4743890D075}" srcOrd="0" destOrd="0" presId="urn:microsoft.com/office/officeart/2005/8/layout/hierarchy2"/>
    <dgm:cxn modelId="{93BDD5CC-BD98-4932-8463-977BE6D7C1A6}" type="presOf" srcId="{0BDF345E-E715-400C-8338-926CFA89FE5F}" destId="{348A1E66-8588-4877-B689-8C2F83EF83A9}" srcOrd="0" destOrd="0" presId="urn:microsoft.com/office/officeart/2005/8/layout/hierarchy2"/>
    <dgm:cxn modelId="{11906487-E178-452C-AA32-50DE63FFCE5E}" type="presOf" srcId="{D7A0AD1F-EEFC-4026-9E85-DD5FB1D0863D}" destId="{3C01CF67-755C-42CB-9C3C-4E3DA3540715}" srcOrd="0" destOrd="0" presId="urn:microsoft.com/office/officeart/2005/8/layout/hierarchy2"/>
    <dgm:cxn modelId="{E9E6A0C6-A832-4826-B4E0-B9596D6E1EE4}" type="presOf" srcId="{F03852F1-64E0-47ED-A286-A221E128F759}" destId="{5060AAA9-2BCC-482C-8AB5-B04820BB48BF}" srcOrd="0" destOrd="0" presId="urn:microsoft.com/office/officeart/2005/8/layout/hierarchy2"/>
    <dgm:cxn modelId="{8085F602-378C-4B83-95E5-1BEFA99EB47C}" srcId="{9DC61BF7-6F4B-43B4-A335-B9273AC27607}" destId="{801382B0-8368-45D5-B3CE-F3E8D85E0C4C}" srcOrd="1" destOrd="0" parTransId="{8BFFC868-0BA3-41E2-914E-EEFCE5867B86}" sibTransId="{A6051A8D-15BE-4B65-B46E-59C091F22054}"/>
    <dgm:cxn modelId="{766F5212-E7D8-46A8-BF2A-D8C5F9281EF1}" type="presOf" srcId="{F3832F40-FA22-4204-A3D9-3F7970BB5980}" destId="{253804D5-393D-4EA7-A41E-BDA4AC16B745}" srcOrd="0" destOrd="0" presId="urn:microsoft.com/office/officeart/2005/8/layout/hierarchy2"/>
    <dgm:cxn modelId="{11B14F07-C842-4FC7-8C8A-7F5FBCF80198}" type="presOf" srcId="{801382B0-8368-45D5-B3CE-F3E8D85E0C4C}" destId="{CB2A977D-50DF-4A25-81DD-0BDF41F37E3B}" srcOrd="0" destOrd="0" presId="urn:microsoft.com/office/officeart/2005/8/layout/hierarchy2"/>
    <dgm:cxn modelId="{1674726C-0355-4A05-A9A3-AAED02A15680}" srcId="{4378721C-7B32-49C6-A381-230736E6817C}" destId="{A5C8BF82-77B7-4360-9123-4B4D6C3D93FC}" srcOrd="2" destOrd="0" parTransId="{D7A0AD1F-EEFC-4026-9E85-DD5FB1D0863D}" sibTransId="{E7AD46C3-6996-4F91-8E4D-47800ACFE433}"/>
    <dgm:cxn modelId="{71AE8697-1924-4F45-B9DA-3F5196A0BABA}" type="presOf" srcId="{D46895B5-4138-4AF9-AE55-2699360A48E9}" destId="{0864875E-D212-4639-8F17-308748309096}" srcOrd="0" destOrd="0" presId="urn:microsoft.com/office/officeart/2005/8/layout/hierarchy2"/>
    <dgm:cxn modelId="{D0C82B29-2F03-4B48-B385-66F2557E6F86}" srcId="{4378721C-7B32-49C6-A381-230736E6817C}" destId="{A53C2AC5-E958-4373-8137-701E6A4D7C78}" srcOrd="0" destOrd="0" parTransId="{1D46F44C-59F6-4CCE-B989-BD86AABB89C4}" sibTransId="{5A4BE451-5F4C-4CD4-A107-9319E987B3A2}"/>
    <dgm:cxn modelId="{B6DFCA2A-D87A-43E3-A90A-1F9AE6885EAC}" type="presOf" srcId="{2D8518F5-05B7-4316-ADAE-B52E73D8C099}" destId="{E5DBC886-B07A-462C-8900-A02495044F02}" srcOrd="1" destOrd="0" presId="urn:microsoft.com/office/officeart/2005/8/layout/hierarchy2"/>
    <dgm:cxn modelId="{C37945D6-6A90-4970-8443-B16964114494}" type="presOf" srcId="{4961190B-0013-4CC6-92F1-D8CFF020A1FA}" destId="{99CBFB3D-4620-4C4F-8D06-39FE56C1A0C2}" srcOrd="0" destOrd="0" presId="urn:microsoft.com/office/officeart/2005/8/layout/hierarchy2"/>
    <dgm:cxn modelId="{00B7CF2E-8560-4A35-AC2D-80DF23D15FA5}" type="presOf" srcId="{8BFFC868-0BA3-41E2-914E-EEFCE5867B86}" destId="{0B9C30A6-E824-4B02-9BB4-76754C91C66D}" srcOrd="1" destOrd="0" presId="urn:microsoft.com/office/officeart/2005/8/layout/hierarchy2"/>
    <dgm:cxn modelId="{BC832210-3D96-41D4-9320-136F7A65F91F}" srcId="{9DC61BF7-6F4B-43B4-A335-B9273AC27607}" destId="{4961190B-0013-4CC6-92F1-D8CFF020A1FA}" srcOrd="3" destOrd="0" parTransId="{4E8141A2-C4BB-4C1C-9D49-6AE8CFA309F0}" sibTransId="{1F0B97C3-B98F-42CC-BC56-9C5261F9FB75}"/>
    <dgm:cxn modelId="{C0064E92-F3D9-43D7-A3FD-1C98A9B7D782}" type="presOf" srcId="{55FF0827-3A1B-410E-ABD1-8AD1C457200A}" destId="{F89FF454-CFDE-43B4-B41B-5B958A2C2B00}" srcOrd="0" destOrd="0" presId="urn:microsoft.com/office/officeart/2005/8/layout/hierarchy2"/>
    <dgm:cxn modelId="{7D63ED8B-89C9-4DF5-92ED-4791F74E1A24}" type="presOf" srcId="{D7A0AD1F-EEFC-4026-9E85-DD5FB1D0863D}" destId="{D8BF4553-F56E-45B1-95BB-8BEC4388662F}" srcOrd="1" destOrd="0" presId="urn:microsoft.com/office/officeart/2005/8/layout/hierarchy2"/>
    <dgm:cxn modelId="{2722F375-E7D7-4C2F-8E9C-B40658CF3F14}" type="presOf" srcId="{8B47B67B-A289-4077-B36F-33CA653A32A1}" destId="{F01227FF-ED86-4968-B062-844BFDE8A011}" srcOrd="1" destOrd="0" presId="urn:microsoft.com/office/officeart/2005/8/layout/hierarchy2"/>
    <dgm:cxn modelId="{08CC9EC3-2062-49B8-9BD0-B74DEF01533A}" srcId="{72FCE545-8D91-4229-837B-9CCCE109A6C4}" destId="{4378721C-7B32-49C6-A381-230736E6817C}" srcOrd="1" destOrd="0" parTransId="{F03852F1-64E0-47ED-A286-A221E128F759}" sibTransId="{B40E1486-0DA6-42E7-B53A-EEF6603C70FA}"/>
    <dgm:cxn modelId="{D1A6BBF2-4AD6-4431-9992-380ACF42F7E7}" type="presOf" srcId="{1D46F44C-59F6-4CCE-B989-BD86AABB89C4}" destId="{6DB6FB16-6D7B-4E3C-B8D2-C1C8ABF17702}" srcOrd="1" destOrd="0" presId="urn:microsoft.com/office/officeart/2005/8/layout/hierarchy2"/>
    <dgm:cxn modelId="{4E96FBA9-5C0A-4D98-96A4-0A25A4A3F93E}" type="presOf" srcId="{8BFFC868-0BA3-41E2-914E-EEFCE5867B86}" destId="{A170C3EE-46B7-491E-B981-0F5D73A0BCDF}" srcOrd="0" destOrd="0" presId="urn:microsoft.com/office/officeart/2005/8/layout/hierarchy2"/>
    <dgm:cxn modelId="{19AF2CE8-8896-41F7-89AA-C2AAE9C8C777}" type="presOf" srcId="{3FB9ED18-2C48-46BF-9F18-431DC68CFDCF}" destId="{6CFE4A59-35AA-497C-BD3B-D44DE852A154}" srcOrd="0" destOrd="0" presId="urn:microsoft.com/office/officeart/2005/8/layout/hierarchy2"/>
    <dgm:cxn modelId="{35A13092-0462-4DCA-BD6A-71E14106839A}" type="presParOf" srcId="{253804D5-393D-4EA7-A41E-BDA4AC16B745}" destId="{654B77ED-7627-474A-B538-81F69FCF29F8}" srcOrd="0" destOrd="0" presId="urn:microsoft.com/office/officeart/2005/8/layout/hierarchy2"/>
    <dgm:cxn modelId="{F8BEEE74-69C4-4D7B-8F0C-E92324F82A11}" type="presParOf" srcId="{654B77ED-7627-474A-B538-81F69FCF29F8}" destId="{FF18FAE1-8E3D-4347-B157-76F77899E1BC}" srcOrd="0" destOrd="0" presId="urn:microsoft.com/office/officeart/2005/8/layout/hierarchy2"/>
    <dgm:cxn modelId="{EBE423A5-CDB3-4333-81A6-75E39F517BDF}" type="presParOf" srcId="{654B77ED-7627-474A-B538-81F69FCF29F8}" destId="{2C35980B-5749-4D96-84D4-CDF751010CBC}" srcOrd="1" destOrd="0" presId="urn:microsoft.com/office/officeart/2005/8/layout/hierarchy2"/>
    <dgm:cxn modelId="{54DAE979-3F26-45BE-8274-96EC5ADB4709}" type="presParOf" srcId="{2C35980B-5749-4D96-84D4-CDF751010CBC}" destId="{348A1E66-8588-4877-B689-8C2F83EF83A9}" srcOrd="0" destOrd="0" presId="urn:microsoft.com/office/officeart/2005/8/layout/hierarchy2"/>
    <dgm:cxn modelId="{4227A67F-C070-412B-92FE-73423E23A5D6}" type="presParOf" srcId="{348A1E66-8588-4877-B689-8C2F83EF83A9}" destId="{B32C89D7-6838-456E-9350-4BE910BE5705}" srcOrd="0" destOrd="0" presId="urn:microsoft.com/office/officeart/2005/8/layout/hierarchy2"/>
    <dgm:cxn modelId="{8317462E-9CF0-4063-9BA4-874C44AC3F8E}" type="presParOf" srcId="{2C35980B-5749-4D96-84D4-CDF751010CBC}" destId="{2F6E87B8-A822-4410-AF21-D7DBF61FEF8F}" srcOrd="1" destOrd="0" presId="urn:microsoft.com/office/officeart/2005/8/layout/hierarchy2"/>
    <dgm:cxn modelId="{308340DC-DEB9-4B4E-A376-72EEFA79EEB5}" type="presParOf" srcId="{2F6E87B8-A822-4410-AF21-D7DBF61FEF8F}" destId="{BA9B4D13-81F0-4CB2-B4EC-96F5A29490A2}" srcOrd="0" destOrd="0" presId="urn:microsoft.com/office/officeart/2005/8/layout/hierarchy2"/>
    <dgm:cxn modelId="{08E402D6-7CFC-4F49-91EB-2168D36F1C7D}" type="presParOf" srcId="{2F6E87B8-A822-4410-AF21-D7DBF61FEF8F}" destId="{482DA956-72CB-4CD4-877E-594F3FF4B9B0}" srcOrd="1" destOrd="0" presId="urn:microsoft.com/office/officeart/2005/8/layout/hierarchy2"/>
    <dgm:cxn modelId="{2D1700BA-F7B7-46C4-8D86-BEB00FAA05F5}" type="presParOf" srcId="{482DA956-72CB-4CD4-877E-594F3FF4B9B0}" destId="{6CFE4A59-35AA-497C-BD3B-D44DE852A154}" srcOrd="0" destOrd="0" presId="urn:microsoft.com/office/officeart/2005/8/layout/hierarchy2"/>
    <dgm:cxn modelId="{129696AD-A754-4965-A2DB-AB57D7920983}" type="presParOf" srcId="{6CFE4A59-35AA-497C-BD3B-D44DE852A154}" destId="{B6713BE9-77D8-4A18-9F4B-E7077336492B}" srcOrd="0" destOrd="0" presId="urn:microsoft.com/office/officeart/2005/8/layout/hierarchy2"/>
    <dgm:cxn modelId="{BD1E22BE-D829-4FE9-AD68-D885B136DCE5}" type="presParOf" srcId="{482DA956-72CB-4CD4-877E-594F3FF4B9B0}" destId="{5975BCB5-7666-40AB-A5AE-C2A4490000BA}" srcOrd="1" destOrd="0" presId="urn:microsoft.com/office/officeart/2005/8/layout/hierarchy2"/>
    <dgm:cxn modelId="{64795E97-51BB-4750-8C76-44DF723EC7CD}" type="presParOf" srcId="{5975BCB5-7666-40AB-A5AE-C2A4490000BA}" destId="{4BA372C7-2558-4A9F-AE42-E30FC12BEE22}" srcOrd="0" destOrd="0" presId="urn:microsoft.com/office/officeart/2005/8/layout/hierarchy2"/>
    <dgm:cxn modelId="{70B2429E-7CD7-4422-A389-F0831109CE1E}" type="presParOf" srcId="{5975BCB5-7666-40AB-A5AE-C2A4490000BA}" destId="{2ABB6ABA-7E56-49BE-992E-68C54F416B2C}" srcOrd="1" destOrd="0" presId="urn:microsoft.com/office/officeart/2005/8/layout/hierarchy2"/>
    <dgm:cxn modelId="{5D1E0C1C-468F-401F-A33D-B4BE1872A284}" type="presParOf" srcId="{482DA956-72CB-4CD4-877E-594F3FF4B9B0}" destId="{A170C3EE-46B7-491E-B981-0F5D73A0BCDF}" srcOrd="2" destOrd="0" presId="urn:microsoft.com/office/officeart/2005/8/layout/hierarchy2"/>
    <dgm:cxn modelId="{12B86BF8-0B82-499A-AEE5-B582D38CF1C5}" type="presParOf" srcId="{A170C3EE-46B7-491E-B981-0F5D73A0BCDF}" destId="{0B9C30A6-E824-4B02-9BB4-76754C91C66D}" srcOrd="0" destOrd="0" presId="urn:microsoft.com/office/officeart/2005/8/layout/hierarchy2"/>
    <dgm:cxn modelId="{8A890AFD-362B-4ACD-8B84-49BDEED2F328}" type="presParOf" srcId="{482DA956-72CB-4CD4-877E-594F3FF4B9B0}" destId="{4548059F-7F78-4C14-A54C-A79DFF1A5F39}" srcOrd="3" destOrd="0" presId="urn:microsoft.com/office/officeart/2005/8/layout/hierarchy2"/>
    <dgm:cxn modelId="{878172B1-9989-46D5-9652-BC6782ED840E}" type="presParOf" srcId="{4548059F-7F78-4C14-A54C-A79DFF1A5F39}" destId="{CB2A977D-50DF-4A25-81DD-0BDF41F37E3B}" srcOrd="0" destOrd="0" presId="urn:microsoft.com/office/officeart/2005/8/layout/hierarchy2"/>
    <dgm:cxn modelId="{4B8B7527-9EFA-4766-A6E9-AA40C1971A17}" type="presParOf" srcId="{4548059F-7F78-4C14-A54C-A79DFF1A5F39}" destId="{1CB3439D-95AC-423C-A03D-7D358289E3CA}" srcOrd="1" destOrd="0" presId="urn:microsoft.com/office/officeart/2005/8/layout/hierarchy2"/>
    <dgm:cxn modelId="{94731052-82B4-48DF-AF63-56D4EB5EC62C}" type="presParOf" srcId="{482DA956-72CB-4CD4-877E-594F3FF4B9B0}" destId="{F89FF454-CFDE-43B4-B41B-5B958A2C2B00}" srcOrd="4" destOrd="0" presId="urn:microsoft.com/office/officeart/2005/8/layout/hierarchy2"/>
    <dgm:cxn modelId="{5CFBD5B5-7B14-45DC-B51B-07A174678CF3}" type="presParOf" srcId="{F89FF454-CFDE-43B4-B41B-5B958A2C2B00}" destId="{1C3F71E6-5A87-4F72-B559-D3111187F069}" srcOrd="0" destOrd="0" presId="urn:microsoft.com/office/officeart/2005/8/layout/hierarchy2"/>
    <dgm:cxn modelId="{B65565D3-1733-4EE5-8F56-52B3D1ADD881}" type="presParOf" srcId="{482DA956-72CB-4CD4-877E-594F3FF4B9B0}" destId="{8D990401-8760-4365-B0B4-B5029F792464}" srcOrd="5" destOrd="0" presId="urn:microsoft.com/office/officeart/2005/8/layout/hierarchy2"/>
    <dgm:cxn modelId="{82426E1E-2C2E-4AF3-B59C-1326F9B023C7}" type="presParOf" srcId="{8D990401-8760-4365-B0B4-B5029F792464}" destId="{1E7FD218-3B1D-40AB-B815-F8327007084F}" srcOrd="0" destOrd="0" presId="urn:microsoft.com/office/officeart/2005/8/layout/hierarchy2"/>
    <dgm:cxn modelId="{2C9E2675-CCC3-476D-AA3E-FDFA8FB089DC}" type="presParOf" srcId="{8D990401-8760-4365-B0B4-B5029F792464}" destId="{70C05676-3837-48FB-A007-630E005975AB}" srcOrd="1" destOrd="0" presId="urn:microsoft.com/office/officeart/2005/8/layout/hierarchy2"/>
    <dgm:cxn modelId="{81DF8E0F-8D6C-468A-BDFB-3EFE3FBD51F0}" type="presParOf" srcId="{482DA956-72CB-4CD4-877E-594F3FF4B9B0}" destId="{04C9BC1E-4B02-478D-9AF4-1D39545A3119}" srcOrd="6" destOrd="0" presId="urn:microsoft.com/office/officeart/2005/8/layout/hierarchy2"/>
    <dgm:cxn modelId="{4D729257-67E5-4A74-8C7E-FA3956CF85FD}" type="presParOf" srcId="{04C9BC1E-4B02-478D-9AF4-1D39545A3119}" destId="{68B31110-8F5B-4C62-9CC2-DE51A0742CA3}" srcOrd="0" destOrd="0" presId="urn:microsoft.com/office/officeart/2005/8/layout/hierarchy2"/>
    <dgm:cxn modelId="{5C6EAB15-F06D-4611-BFC7-5CD0D34543FC}" type="presParOf" srcId="{482DA956-72CB-4CD4-877E-594F3FF4B9B0}" destId="{DCC5E215-405B-4A77-BACA-270BC27FF41C}" srcOrd="7" destOrd="0" presId="urn:microsoft.com/office/officeart/2005/8/layout/hierarchy2"/>
    <dgm:cxn modelId="{3F6AAAB6-23E4-44A3-81D4-4097C4900889}" type="presParOf" srcId="{DCC5E215-405B-4A77-BACA-270BC27FF41C}" destId="{99CBFB3D-4620-4C4F-8D06-39FE56C1A0C2}" srcOrd="0" destOrd="0" presId="urn:microsoft.com/office/officeart/2005/8/layout/hierarchy2"/>
    <dgm:cxn modelId="{533AE7DE-0C7B-4125-B97A-231FED3F6033}" type="presParOf" srcId="{DCC5E215-405B-4A77-BACA-270BC27FF41C}" destId="{22CB2BA1-1832-45E2-945A-A5B3EF27B260}" srcOrd="1" destOrd="0" presId="urn:microsoft.com/office/officeart/2005/8/layout/hierarchy2"/>
    <dgm:cxn modelId="{C7B021AA-F477-4240-AF50-5FE06C5ADB0A}" type="presParOf" srcId="{2C35980B-5749-4D96-84D4-CDF751010CBC}" destId="{5060AAA9-2BCC-482C-8AB5-B04820BB48BF}" srcOrd="2" destOrd="0" presId="urn:microsoft.com/office/officeart/2005/8/layout/hierarchy2"/>
    <dgm:cxn modelId="{6DB3C096-F73D-48DD-8CCD-056B14363373}" type="presParOf" srcId="{5060AAA9-2BCC-482C-8AB5-B04820BB48BF}" destId="{5F7E9227-6DA8-4963-AC3B-DE31AF8984F6}" srcOrd="0" destOrd="0" presId="urn:microsoft.com/office/officeart/2005/8/layout/hierarchy2"/>
    <dgm:cxn modelId="{5ACC3004-7780-470D-AC6D-2D7B959BCB4C}" type="presParOf" srcId="{2C35980B-5749-4D96-84D4-CDF751010CBC}" destId="{547FDAC0-78FC-41C0-B4FC-78F16D6BF774}" srcOrd="3" destOrd="0" presId="urn:microsoft.com/office/officeart/2005/8/layout/hierarchy2"/>
    <dgm:cxn modelId="{DB4C9F4A-096B-4D52-A94C-3318CAAD7A19}" type="presParOf" srcId="{547FDAC0-78FC-41C0-B4FC-78F16D6BF774}" destId="{4822F140-8367-4B26-85DF-3DC60A5F6C87}" srcOrd="0" destOrd="0" presId="urn:microsoft.com/office/officeart/2005/8/layout/hierarchy2"/>
    <dgm:cxn modelId="{2CDABFC5-B235-4718-97F2-203271ED531D}" type="presParOf" srcId="{547FDAC0-78FC-41C0-B4FC-78F16D6BF774}" destId="{ACD87330-3695-4398-952F-48DDB41CDCAC}" srcOrd="1" destOrd="0" presId="urn:microsoft.com/office/officeart/2005/8/layout/hierarchy2"/>
    <dgm:cxn modelId="{2321DEBE-1126-4C30-A420-47553AED5D29}" type="presParOf" srcId="{ACD87330-3695-4398-952F-48DDB41CDCAC}" destId="{3F495C19-25A4-4F0D-837B-A4D9222F789F}" srcOrd="0" destOrd="0" presId="urn:microsoft.com/office/officeart/2005/8/layout/hierarchy2"/>
    <dgm:cxn modelId="{BD337E32-508B-4FB2-90DB-AC1034BA63B6}" type="presParOf" srcId="{3F495C19-25A4-4F0D-837B-A4D9222F789F}" destId="{6DB6FB16-6D7B-4E3C-B8D2-C1C8ABF17702}" srcOrd="0" destOrd="0" presId="urn:microsoft.com/office/officeart/2005/8/layout/hierarchy2"/>
    <dgm:cxn modelId="{7605A022-8CF7-48E2-9B53-A4B8C583D1BA}" type="presParOf" srcId="{ACD87330-3695-4398-952F-48DDB41CDCAC}" destId="{1E061083-AADC-4180-9FAC-E5E7795B9B9B}" srcOrd="1" destOrd="0" presId="urn:microsoft.com/office/officeart/2005/8/layout/hierarchy2"/>
    <dgm:cxn modelId="{470FE5DD-6D6D-4D93-803D-246E49427799}" type="presParOf" srcId="{1E061083-AADC-4180-9FAC-E5E7795B9B9B}" destId="{0D4B946F-3A31-434E-819D-A9709D24037F}" srcOrd="0" destOrd="0" presId="urn:microsoft.com/office/officeart/2005/8/layout/hierarchy2"/>
    <dgm:cxn modelId="{D5968BE4-2FED-410D-9D9E-415D9426F840}" type="presParOf" srcId="{1E061083-AADC-4180-9FAC-E5E7795B9B9B}" destId="{7A95F234-1114-497E-8DCF-AFC3CB85D72A}" srcOrd="1" destOrd="0" presId="urn:microsoft.com/office/officeart/2005/8/layout/hierarchy2"/>
    <dgm:cxn modelId="{53105940-95DD-4561-9A07-63D532583D8D}" type="presParOf" srcId="{ACD87330-3695-4398-952F-48DDB41CDCAC}" destId="{77F40971-4DBC-4A77-99B0-B8DBB49066DF}" srcOrd="2" destOrd="0" presId="urn:microsoft.com/office/officeart/2005/8/layout/hierarchy2"/>
    <dgm:cxn modelId="{126D2FDF-3F87-4F70-AD86-F38ADAE219A2}" type="presParOf" srcId="{77F40971-4DBC-4A77-99B0-B8DBB49066DF}" destId="{F01227FF-ED86-4968-B062-844BFDE8A011}" srcOrd="0" destOrd="0" presId="urn:microsoft.com/office/officeart/2005/8/layout/hierarchy2"/>
    <dgm:cxn modelId="{5198D7FF-DA78-4A77-BDC6-EEC5B3CDF27B}" type="presParOf" srcId="{ACD87330-3695-4398-952F-48DDB41CDCAC}" destId="{66CA5107-9D96-477A-B866-FB1DFE98F6F3}" srcOrd="3" destOrd="0" presId="urn:microsoft.com/office/officeart/2005/8/layout/hierarchy2"/>
    <dgm:cxn modelId="{0A8941F1-4A11-418A-9932-64642F60B5F8}" type="presParOf" srcId="{66CA5107-9D96-477A-B866-FB1DFE98F6F3}" destId="{5C43CDF8-AAEA-4924-8124-A7E1964219DA}" srcOrd="0" destOrd="0" presId="urn:microsoft.com/office/officeart/2005/8/layout/hierarchy2"/>
    <dgm:cxn modelId="{76240102-0C52-48D6-B35D-98536A0DE8B9}" type="presParOf" srcId="{66CA5107-9D96-477A-B866-FB1DFE98F6F3}" destId="{5516E994-A9ED-4527-AFA4-683D8536DA61}" srcOrd="1" destOrd="0" presId="urn:microsoft.com/office/officeart/2005/8/layout/hierarchy2"/>
    <dgm:cxn modelId="{40241AC3-8A32-4EA0-97C3-8B5213EE4571}" type="presParOf" srcId="{ACD87330-3695-4398-952F-48DDB41CDCAC}" destId="{3C01CF67-755C-42CB-9C3C-4E3DA3540715}" srcOrd="4" destOrd="0" presId="urn:microsoft.com/office/officeart/2005/8/layout/hierarchy2"/>
    <dgm:cxn modelId="{3767E803-5AE2-411C-96C1-5BF9211331E2}" type="presParOf" srcId="{3C01CF67-755C-42CB-9C3C-4E3DA3540715}" destId="{D8BF4553-F56E-45B1-95BB-8BEC4388662F}" srcOrd="0" destOrd="0" presId="urn:microsoft.com/office/officeart/2005/8/layout/hierarchy2"/>
    <dgm:cxn modelId="{5E5612F0-FFDA-4041-A910-5EBBAA0C7EEF}" type="presParOf" srcId="{ACD87330-3695-4398-952F-48DDB41CDCAC}" destId="{FCB20CD6-E9F8-47EA-A225-C85A584D6B43}" srcOrd="5" destOrd="0" presId="urn:microsoft.com/office/officeart/2005/8/layout/hierarchy2"/>
    <dgm:cxn modelId="{5FD0E3BB-B145-4BCC-8081-58A9C6082B38}" type="presParOf" srcId="{FCB20CD6-E9F8-47EA-A225-C85A584D6B43}" destId="{EB4E6784-C191-4D8B-9FE7-E517ECD4EE04}" srcOrd="0" destOrd="0" presId="urn:microsoft.com/office/officeart/2005/8/layout/hierarchy2"/>
    <dgm:cxn modelId="{D7B3BC1A-0902-4A1C-8DDE-9E243F49B267}" type="presParOf" srcId="{FCB20CD6-E9F8-47EA-A225-C85A584D6B43}" destId="{1F0AEAAB-72D3-4E1A-9D37-6C4678F3133F}" srcOrd="1" destOrd="0" presId="urn:microsoft.com/office/officeart/2005/8/layout/hierarchy2"/>
    <dgm:cxn modelId="{F844A770-750F-465E-99B2-5BC54C5B34C4}" type="presParOf" srcId="{ACD87330-3695-4398-952F-48DDB41CDCAC}" destId="{CC74391F-2662-4C4B-A593-E4743890D075}" srcOrd="6" destOrd="0" presId="urn:microsoft.com/office/officeart/2005/8/layout/hierarchy2"/>
    <dgm:cxn modelId="{FB9B7CB2-E53A-41D3-AA55-A3FF3181A2B5}" type="presParOf" srcId="{CC74391F-2662-4C4B-A593-E4743890D075}" destId="{E5DBC886-B07A-462C-8900-A02495044F02}" srcOrd="0" destOrd="0" presId="urn:microsoft.com/office/officeart/2005/8/layout/hierarchy2"/>
    <dgm:cxn modelId="{AFDAEBA9-0E96-4DD6-B32B-E919F36A21CC}" type="presParOf" srcId="{ACD87330-3695-4398-952F-48DDB41CDCAC}" destId="{06AECB7F-6C97-4926-8AF2-B7DEEBF4EEE4}" srcOrd="7" destOrd="0" presId="urn:microsoft.com/office/officeart/2005/8/layout/hierarchy2"/>
    <dgm:cxn modelId="{A65AEC41-4681-45F7-9D7C-5D4042A59282}" type="presParOf" srcId="{06AECB7F-6C97-4926-8AF2-B7DEEBF4EEE4}" destId="{0864875E-D212-4639-8F17-308748309096}" srcOrd="0" destOrd="0" presId="urn:microsoft.com/office/officeart/2005/8/layout/hierarchy2"/>
    <dgm:cxn modelId="{973D7638-045C-4BC2-A3EF-AA36F2CA25C8}" type="presParOf" srcId="{06AECB7F-6C97-4926-8AF2-B7DEEBF4EEE4}" destId="{399DB60F-52D6-4850-82A7-65C61CBC3F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3413-1017-4B49-B4AA-598DFF49684C}">
      <dsp:nvSpPr>
        <dsp:cNvPr id="0" name=""/>
        <dsp:cNvSpPr/>
      </dsp:nvSpPr>
      <dsp:spPr>
        <a:xfrm>
          <a:off x="2724243" y="1757303"/>
          <a:ext cx="3686865" cy="36868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/>
            <a:t>High-growth companies, large and small, succeed by</a:t>
          </a:r>
          <a:endParaRPr lang="en-US" sz="3600" b="0" kern="1200" dirty="0"/>
        </a:p>
      </dsp:txBody>
      <dsp:txXfrm>
        <a:off x="3264172" y="2297232"/>
        <a:ext cx="2607007" cy="2607007"/>
      </dsp:txXfrm>
    </dsp:sp>
    <dsp:sp modelId="{34E2B385-341B-4F81-B251-88EB72A2A06C}">
      <dsp:nvSpPr>
        <dsp:cNvPr id="0" name=""/>
        <dsp:cNvSpPr/>
      </dsp:nvSpPr>
      <dsp:spPr>
        <a:xfrm>
          <a:off x="3645960" y="280369"/>
          <a:ext cx="1843432" cy="184343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Selecting a well-defined group of potentially profitable customers</a:t>
          </a:r>
          <a:endParaRPr lang="en-US" sz="1200" b="0" kern="1200" dirty="0"/>
        </a:p>
      </dsp:txBody>
      <dsp:txXfrm>
        <a:off x="3915924" y="550333"/>
        <a:ext cx="1303504" cy="1303504"/>
      </dsp:txXfrm>
    </dsp:sp>
    <dsp:sp modelId="{BCD96F5F-3005-408A-B656-06E6FD1B751C}">
      <dsp:nvSpPr>
        <dsp:cNvPr id="0" name=""/>
        <dsp:cNvSpPr/>
      </dsp:nvSpPr>
      <dsp:spPr>
        <a:xfrm>
          <a:off x="5723252" y="3878344"/>
          <a:ext cx="1843432" cy="18434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/>
            <a:t>Developing distinctive value propositions that competitively meet customer needs</a:t>
          </a:r>
          <a:endParaRPr lang="en-US" sz="1200" b="0" kern="1200" dirty="0"/>
        </a:p>
      </dsp:txBody>
      <dsp:txXfrm>
        <a:off x="5993216" y="4148308"/>
        <a:ext cx="1303504" cy="1303504"/>
      </dsp:txXfrm>
    </dsp:sp>
    <dsp:sp modelId="{1F78BBB5-F0DE-4770-830D-76A5DF61F5D4}">
      <dsp:nvSpPr>
        <dsp:cNvPr id="0" name=""/>
        <dsp:cNvSpPr/>
      </dsp:nvSpPr>
      <dsp:spPr>
        <a:xfrm>
          <a:off x="1568668" y="3878344"/>
          <a:ext cx="1843432" cy="18434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Focusing marketing resources on acquiring, developing, and retaining profitable customers</a:t>
          </a:r>
          <a:endParaRPr lang="en-US" sz="1200" b="0" kern="1200" dirty="0"/>
        </a:p>
      </dsp:txBody>
      <dsp:txXfrm>
        <a:off x="1838632" y="4148308"/>
        <a:ext cx="1303504" cy="1303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7595D-3187-4C09-B0C9-D56366F58354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0C768-1475-478A-8309-D71C12950A6E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25FB3-C4C0-43C1-B4CF-C9A21DA12C12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CEAFB-B689-40E9-80AD-6D2BB3519D9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DBB20-A0D7-45C1-BCDE-802F8CFA942B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003A-4F99-447E-B5C9-879FAEB06A44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Requirements Evaluating Potential Market Segment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338563" y="2172886"/>
        <a:ext cx="1450873" cy="1450873"/>
      </dsp:txXfrm>
    </dsp:sp>
    <dsp:sp modelId="{317443CF-5E33-4311-9EA3-AC7CD322CEE9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Compatibility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56194" y="211966"/>
        <a:ext cx="1015610" cy="1015610"/>
      </dsp:txXfrm>
    </dsp:sp>
    <dsp:sp modelId="{C8529117-4C2F-482B-8D45-84BBB68BED76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Responsiveness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28120" y="1717308"/>
        <a:ext cx="1015610" cy="1015610"/>
      </dsp:txXfrm>
    </dsp:sp>
    <dsp:sp modelId="{EE579F56-F45B-43A6-9C26-31672BE5C691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Measurability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836715" y="4153003"/>
        <a:ext cx="1015610" cy="1015610"/>
      </dsp:txXfrm>
    </dsp:sp>
    <dsp:sp modelId="{71B43269-94FC-4BC2-B298-5123C718C932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Accessibility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275674" y="4153003"/>
        <a:ext cx="1015610" cy="1015610"/>
      </dsp:txXfrm>
    </dsp:sp>
    <dsp:sp modelId="{D6B001A5-690D-4E70-845A-74156E5EBB60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Substantiality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84269" y="1717308"/>
        <a:ext cx="1015610" cy="101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1277B-6CDE-4D03-A0D6-6D2C77CA1B44}">
      <dsp:nvSpPr>
        <dsp:cNvPr id="0" name=""/>
        <dsp:cNvSpPr/>
      </dsp:nvSpPr>
      <dsp:spPr>
        <a:xfrm>
          <a:off x="1621" y="1755317"/>
          <a:ext cx="1908031" cy="19080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Better matching of customer needs</a:t>
          </a:r>
          <a:endParaRPr lang="en-US" sz="1300" kern="1200" dirty="0"/>
        </a:p>
      </dsp:txBody>
      <dsp:txXfrm>
        <a:off x="281046" y="2034742"/>
        <a:ext cx="1349181" cy="1349181"/>
      </dsp:txXfrm>
    </dsp:sp>
    <dsp:sp modelId="{0CE5810B-152C-479D-9EBE-D53A10BACF05}">
      <dsp:nvSpPr>
        <dsp:cNvPr id="0" name=""/>
        <dsp:cNvSpPr/>
      </dsp:nvSpPr>
      <dsp:spPr>
        <a:xfrm>
          <a:off x="1528046" y="1755317"/>
          <a:ext cx="1908031" cy="1908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Enhanced opportunity for growth</a:t>
          </a:r>
          <a:endParaRPr lang="en-US" sz="1300" kern="1200" dirty="0"/>
        </a:p>
      </dsp:txBody>
      <dsp:txXfrm>
        <a:off x="1807471" y="2034742"/>
        <a:ext cx="1349181" cy="1349181"/>
      </dsp:txXfrm>
    </dsp:sp>
    <dsp:sp modelId="{6828D765-1A4B-4999-B155-026E9288074E}">
      <dsp:nvSpPr>
        <dsp:cNvPr id="0" name=""/>
        <dsp:cNvSpPr/>
      </dsp:nvSpPr>
      <dsp:spPr>
        <a:xfrm>
          <a:off x="3054472" y="1755317"/>
          <a:ext cx="1908031" cy="1908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Retention of Customer</a:t>
          </a:r>
          <a:endParaRPr lang="en-US" sz="1300" kern="1200" dirty="0"/>
        </a:p>
      </dsp:txBody>
      <dsp:txXfrm>
        <a:off x="3333897" y="2034742"/>
        <a:ext cx="1349181" cy="1349181"/>
      </dsp:txXfrm>
    </dsp:sp>
    <dsp:sp modelId="{677EFAD2-17FB-47D0-9024-F3AA83CE8E02}">
      <dsp:nvSpPr>
        <dsp:cNvPr id="0" name=""/>
        <dsp:cNvSpPr/>
      </dsp:nvSpPr>
      <dsp:spPr>
        <a:xfrm>
          <a:off x="4580897" y="1755317"/>
          <a:ext cx="1908031" cy="1908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Targeted IM Communications</a:t>
          </a:r>
          <a:endParaRPr lang="en-US" sz="1300" kern="1200" dirty="0"/>
        </a:p>
      </dsp:txBody>
      <dsp:txXfrm>
        <a:off x="4860322" y="2034742"/>
        <a:ext cx="1349181" cy="1349181"/>
      </dsp:txXfrm>
    </dsp:sp>
    <dsp:sp modelId="{C72ADC35-B5A0-4C9C-9731-F82B3F373F60}">
      <dsp:nvSpPr>
        <dsp:cNvPr id="0" name=""/>
        <dsp:cNvSpPr/>
      </dsp:nvSpPr>
      <dsp:spPr>
        <a:xfrm>
          <a:off x="6107323" y="1755317"/>
          <a:ext cx="1908031" cy="1908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 of the Market Segment</a:t>
          </a:r>
          <a:endParaRPr lang="en-US" sz="1300" kern="1200" dirty="0"/>
        </a:p>
      </dsp:txBody>
      <dsp:txXfrm>
        <a:off x="6386748" y="2034742"/>
        <a:ext cx="1349181" cy="1349181"/>
      </dsp:txXfrm>
    </dsp:sp>
    <dsp:sp modelId="{52FF1678-6E0A-4C9D-A5DA-56786BAEFEC4}">
      <dsp:nvSpPr>
        <dsp:cNvPr id="0" name=""/>
        <dsp:cNvSpPr/>
      </dsp:nvSpPr>
      <dsp:spPr>
        <a:xfrm>
          <a:off x="7633748" y="1755317"/>
          <a:ext cx="1908031" cy="19080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Enhanced operational </a:t>
          </a:r>
          <a:r>
            <a:rPr lang="en-US" sz="1300" kern="1200" dirty="0" err="1" smtClean="0"/>
            <a:t>eficiency</a:t>
          </a:r>
          <a:endParaRPr lang="en-US" sz="1300" kern="1200" dirty="0"/>
        </a:p>
      </dsp:txBody>
      <dsp:txXfrm>
        <a:off x="7913173" y="2034742"/>
        <a:ext cx="1349181" cy="1349181"/>
      </dsp:txXfrm>
    </dsp:sp>
    <dsp:sp modelId="{593453A2-B20C-46B9-8B0F-2831A9211245}">
      <dsp:nvSpPr>
        <dsp:cNvPr id="0" name=""/>
        <dsp:cNvSpPr/>
      </dsp:nvSpPr>
      <dsp:spPr>
        <a:xfrm>
          <a:off x="9160173" y="1755317"/>
          <a:ext cx="1908031" cy="1908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005" tIns="16510" rIns="10500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Better share of </a:t>
          </a:r>
          <a:r>
            <a:rPr lang="en-US" sz="1300" kern="1200" dirty="0" err="1" smtClean="0"/>
            <a:t>Cutomer</a:t>
          </a:r>
          <a:r>
            <a:rPr lang="en-US" sz="1300" kern="1200" dirty="0" smtClean="0"/>
            <a:t> Wallet</a:t>
          </a:r>
          <a:endParaRPr lang="en-US" sz="1300" kern="1200" dirty="0"/>
        </a:p>
      </dsp:txBody>
      <dsp:txXfrm>
        <a:off x="9439598" y="2034742"/>
        <a:ext cx="1349181" cy="1349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8FAE1-8E3D-4347-B157-76F77899E1BC}">
      <dsp:nvSpPr>
        <dsp:cNvPr id="0" name=""/>
        <dsp:cNvSpPr/>
      </dsp:nvSpPr>
      <dsp:spPr>
        <a:xfrm>
          <a:off x="2941344" y="2816634"/>
          <a:ext cx="1399234" cy="699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Business Market</a:t>
          </a:r>
          <a:endParaRPr lang="en-US" sz="1700" kern="1200" dirty="0"/>
        </a:p>
      </dsp:txBody>
      <dsp:txXfrm>
        <a:off x="2961835" y="2837125"/>
        <a:ext cx="1358252" cy="658635"/>
      </dsp:txXfrm>
    </dsp:sp>
    <dsp:sp modelId="{348A1E66-8588-4877-B689-8C2F83EF83A9}">
      <dsp:nvSpPr>
        <dsp:cNvPr id="0" name=""/>
        <dsp:cNvSpPr/>
      </dsp:nvSpPr>
      <dsp:spPr>
        <a:xfrm rot="17350740">
          <a:off x="3768586" y="2351941"/>
          <a:ext cx="17036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03678" y="99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77833" y="2319291"/>
        <a:ext cx="85183" cy="85183"/>
      </dsp:txXfrm>
    </dsp:sp>
    <dsp:sp modelId="{BA9B4D13-81F0-4CB2-B4EC-96F5A29490A2}">
      <dsp:nvSpPr>
        <dsp:cNvPr id="0" name=""/>
        <dsp:cNvSpPr/>
      </dsp:nvSpPr>
      <dsp:spPr>
        <a:xfrm>
          <a:off x="4900272" y="1207515"/>
          <a:ext cx="1399234" cy="699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 Segmentation</a:t>
          </a:r>
          <a:endParaRPr lang="en-US" sz="1700" kern="1200" dirty="0"/>
        </a:p>
      </dsp:txBody>
      <dsp:txXfrm>
        <a:off x="4920763" y="1228006"/>
        <a:ext cx="1358252" cy="658635"/>
      </dsp:txXfrm>
    </dsp:sp>
    <dsp:sp modelId="{6CFE4A59-35AA-497C-BD3B-D44DE852A154}">
      <dsp:nvSpPr>
        <dsp:cNvPr id="0" name=""/>
        <dsp:cNvSpPr/>
      </dsp:nvSpPr>
      <dsp:spPr>
        <a:xfrm rot="17692822">
          <a:off x="5914199" y="943962"/>
          <a:ext cx="13303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0307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6095" y="920646"/>
        <a:ext cx="66515" cy="66515"/>
      </dsp:txXfrm>
    </dsp:sp>
    <dsp:sp modelId="{4BA372C7-2558-4A9F-AE42-E30FC12BEE22}">
      <dsp:nvSpPr>
        <dsp:cNvPr id="0" name=""/>
        <dsp:cNvSpPr/>
      </dsp:nvSpPr>
      <dsp:spPr>
        <a:xfrm>
          <a:off x="6859200" y="676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Geographic</a:t>
          </a:r>
          <a:endParaRPr lang="en-US" sz="1700" kern="1200" dirty="0"/>
        </a:p>
      </dsp:txBody>
      <dsp:txXfrm>
        <a:off x="6879691" y="21167"/>
        <a:ext cx="1358252" cy="658635"/>
      </dsp:txXfrm>
    </dsp:sp>
    <dsp:sp modelId="{A170C3EE-46B7-491E-B981-0F5D73A0BCDF}">
      <dsp:nvSpPr>
        <dsp:cNvPr id="0" name=""/>
        <dsp:cNvSpPr/>
      </dsp:nvSpPr>
      <dsp:spPr>
        <a:xfrm rot="19457599">
          <a:off x="6234720" y="1346241"/>
          <a:ext cx="68926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9264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2121" y="1338952"/>
        <a:ext cx="34463" cy="34463"/>
      </dsp:txXfrm>
    </dsp:sp>
    <dsp:sp modelId="{CB2A977D-50DF-4A25-81DD-0BDF41F37E3B}">
      <dsp:nvSpPr>
        <dsp:cNvPr id="0" name=""/>
        <dsp:cNvSpPr/>
      </dsp:nvSpPr>
      <dsp:spPr>
        <a:xfrm>
          <a:off x="6859200" y="805236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Customer Type</a:t>
          </a:r>
          <a:endParaRPr lang="en-US" sz="1700" kern="1200" dirty="0"/>
        </a:p>
      </dsp:txBody>
      <dsp:txXfrm>
        <a:off x="6879691" y="825727"/>
        <a:ext cx="1358252" cy="658635"/>
      </dsp:txXfrm>
    </dsp:sp>
    <dsp:sp modelId="{F89FF454-CFDE-43B4-B41B-5B958A2C2B00}">
      <dsp:nvSpPr>
        <dsp:cNvPr id="0" name=""/>
        <dsp:cNvSpPr/>
      </dsp:nvSpPr>
      <dsp:spPr>
        <a:xfrm rot="2142401">
          <a:off x="6234720" y="1748521"/>
          <a:ext cx="68926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9264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2121" y="1741232"/>
        <a:ext cx="34463" cy="34463"/>
      </dsp:txXfrm>
    </dsp:sp>
    <dsp:sp modelId="{1E7FD218-3B1D-40AB-B815-F8327007084F}">
      <dsp:nvSpPr>
        <dsp:cNvPr id="0" name=""/>
        <dsp:cNvSpPr/>
      </dsp:nvSpPr>
      <dsp:spPr>
        <a:xfrm>
          <a:off x="6859200" y="1609795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Customer Size</a:t>
          </a:r>
          <a:endParaRPr lang="en-US" sz="1700" kern="1200" dirty="0"/>
        </a:p>
      </dsp:txBody>
      <dsp:txXfrm>
        <a:off x="6879691" y="1630286"/>
        <a:ext cx="1358252" cy="658635"/>
      </dsp:txXfrm>
    </dsp:sp>
    <dsp:sp modelId="{04C9BC1E-4B02-478D-9AF4-1D39545A3119}">
      <dsp:nvSpPr>
        <dsp:cNvPr id="0" name=""/>
        <dsp:cNvSpPr/>
      </dsp:nvSpPr>
      <dsp:spPr>
        <a:xfrm rot="3907178">
          <a:off x="5914199" y="2150801"/>
          <a:ext cx="13303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0307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6095" y="2127486"/>
        <a:ext cx="66515" cy="66515"/>
      </dsp:txXfrm>
    </dsp:sp>
    <dsp:sp modelId="{99CBFB3D-4620-4C4F-8D06-39FE56C1A0C2}">
      <dsp:nvSpPr>
        <dsp:cNvPr id="0" name=""/>
        <dsp:cNvSpPr/>
      </dsp:nvSpPr>
      <dsp:spPr>
        <a:xfrm>
          <a:off x="6859200" y="2414355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Product Use</a:t>
          </a:r>
          <a:endParaRPr lang="en-US" sz="1700" kern="1200" dirty="0"/>
        </a:p>
      </dsp:txBody>
      <dsp:txXfrm>
        <a:off x="6879691" y="2434846"/>
        <a:ext cx="1358252" cy="658635"/>
      </dsp:txXfrm>
    </dsp:sp>
    <dsp:sp modelId="{5060AAA9-2BCC-482C-8AB5-B04820BB48BF}">
      <dsp:nvSpPr>
        <dsp:cNvPr id="0" name=""/>
        <dsp:cNvSpPr/>
      </dsp:nvSpPr>
      <dsp:spPr>
        <a:xfrm rot="4249260">
          <a:off x="3768586" y="3961060"/>
          <a:ext cx="17036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03678" y="99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77833" y="3928411"/>
        <a:ext cx="85183" cy="85183"/>
      </dsp:txXfrm>
    </dsp:sp>
    <dsp:sp modelId="{4822F140-8367-4B26-85DF-3DC60A5F6C87}">
      <dsp:nvSpPr>
        <dsp:cNvPr id="0" name=""/>
        <dsp:cNvSpPr/>
      </dsp:nvSpPr>
      <dsp:spPr>
        <a:xfrm>
          <a:off x="4900272" y="4425754"/>
          <a:ext cx="1399234" cy="699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Micro Segmentation</a:t>
          </a:r>
          <a:endParaRPr lang="en-US" sz="1700" kern="1200" dirty="0"/>
        </a:p>
      </dsp:txBody>
      <dsp:txXfrm>
        <a:off x="4920763" y="4446245"/>
        <a:ext cx="1358252" cy="658635"/>
      </dsp:txXfrm>
    </dsp:sp>
    <dsp:sp modelId="{3F495C19-25A4-4F0D-837B-A4D9222F789F}">
      <dsp:nvSpPr>
        <dsp:cNvPr id="0" name=""/>
        <dsp:cNvSpPr/>
      </dsp:nvSpPr>
      <dsp:spPr>
        <a:xfrm rot="17692822">
          <a:off x="5914199" y="4162200"/>
          <a:ext cx="13303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0307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6095" y="4138885"/>
        <a:ext cx="66515" cy="66515"/>
      </dsp:txXfrm>
    </dsp:sp>
    <dsp:sp modelId="{0D4B946F-3A31-434E-819D-A9709D24037F}">
      <dsp:nvSpPr>
        <dsp:cNvPr id="0" name=""/>
        <dsp:cNvSpPr/>
      </dsp:nvSpPr>
      <dsp:spPr>
        <a:xfrm>
          <a:off x="6859200" y="3218914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Purchasing Criteria</a:t>
          </a:r>
          <a:endParaRPr lang="en-US" sz="1700" kern="1200" dirty="0"/>
        </a:p>
      </dsp:txBody>
      <dsp:txXfrm>
        <a:off x="6879691" y="3239405"/>
        <a:ext cx="1358252" cy="658635"/>
      </dsp:txXfrm>
    </dsp:sp>
    <dsp:sp modelId="{77F40971-4DBC-4A77-99B0-B8DBB49066DF}">
      <dsp:nvSpPr>
        <dsp:cNvPr id="0" name=""/>
        <dsp:cNvSpPr/>
      </dsp:nvSpPr>
      <dsp:spPr>
        <a:xfrm rot="19457599">
          <a:off x="6234720" y="4564480"/>
          <a:ext cx="68926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9264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2121" y="4557191"/>
        <a:ext cx="34463" cy="34463"/>
      </dsp:txXfrm>
    </dsp:sp>
    <dsp:sp modelId="{5C43CDF8-AAEA-4924-8124-A7E1964219DA}">
      <dsp:nvSpPr>
        <dsp:cNvPr id="0" name=""/>
        <dsp:cNvSpPr/>
      </dsp:nvSpPr>
      <dsp:spPr>
        <a:xfrm>
          <a:off x="6859200" y="4023474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Purchasing Strategy</a:t>
          </a:r>
          <a:endParaRPr lang="en-US" sz="1700" kern="1200" dirty="0"/>
        </a:p>
      </dsp:txBody>
      <dsp:txXfrm>
        <a:off x="6879691" y="4043965"/>
        <a:ext cx="1358252" cy="658635"/>
      </dsp:txXfrm>
    </dsp:sp>
    <dsp:sp modelId="{3C01CF67-755C-42CB-9C3C-4E3DA3540715}">
      <dsp:nvSpPr>
        <dsp:cNvPr id="0" name=""/>
        <dsp:cNvSpPr/>
      </dsp:nvSpPr>
      <dsp:spPr>
        <a:xfrm rot="2142401">
          <a:off x="6234720" y="4966759"/>
          <a:ext cx="68926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9264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2121" y="4959470"/>
        <a:ext cx="34463" cy="34463"/>
      </dsp:txXfrm>
    </dsp:sp>
    <dsp:sp modelId="{EB4E6784-C191-4D8B-9FE7-E517ECD4EE04}">
      <dsp:nvSpPr>
        <dsp:cNvPr id="0" name=""/>
        <dsp:cNvSpPr/>
      </dsp:nvSpPr>
      <dsp:spPr>
        <a:xfrm>
          <a:off x="6859200" y="4828033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Importance of Purchase</a:t>
          </a:r>
          <a:endParaRPr lang="en-US" sz="1700" kern="1200" dirty="0"/>
        </a:p>
      </dsp:txBody>
      <dsp:txXfrm>
        <a:off x="6879691" y="4848524"/>
        <a:ext cx="1358252" cy="658635"/>
      </dsp:txXfrm>
    </dsp:sp>
    <dsp:sp modelId="{CC74391F-2662-4C4B-A593-E4743890D075}">
      <dsp:nvSpPr>
        <dsp:cNvPr id="0" name=""/>
        <dsp:cNvSpPr/>
      </dsp:nvSpPr>
      <dsp:spPr>
        <a:xfrm rot="3907178">
          <a:off x="5914199" y="5369039"/>
          <a:ext cx="13303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30307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6095" y="5345724"/>
        <a:ext cx="66515" cy="66515"/>
      </dsp:txXfrm>
    </dsp:sp>
    <dsp:sp modelId="{0864875E-D212-4639-8F17-308748309096}">
      <dsp:nvSpPr>
        <dsp:cNvPr id="0" name=""/>
        <dsp:cNvSpPr/>
      </dsp:nvSpPr>
      <dsp:spPr>
        <a:xfrm>
          <a:off x="6859200" y="5632593"/>
          <a:ext cx="1399234" cy="699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Personal Characteristics</a:t>
          </a:r>
          <a:endParaRPr lang="en-US" sz="1700" kern="1200" dirty="0"/>
        </a:p>
      </dsp:txBody>
      <dsp:txXfrm>
        <a:off x="6879691" y="5653084"/>
        <a:ext cx="1358252" cy="65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6DF0-BE7E-4585-B0BE-17F9DEEE638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6949-4FC0-45CF-A54A-EB5B2BCE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ketingland.com/wp-content/ml-loads/2015/07/ss_seg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30119"/>
            <a:ext cx="9163455" cy="82788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Segmenting The Business Market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145" y="5616178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Dr. AMA </a:t>
            </a:r>
            <a:r>
              <a:rPr lang="en-US" dirty="0" err="1" smtClean="0"/>
              <a:t>Suyanto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4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dirty="0" smtClean="0"/>
              <a:t>Identify key characteristics (macro-segments) based on organizational characteristics </a:t>
            </a:r>
            <a:r>
              <a:rPr lang="en-US" i="1" dirty="0" smtClean="0"/>
              <a:t>(e.g.: size, NAICS)</a:t>
            </a:r>
            <a:endParaRPr lang="en-US" sz="1200" dirty="0" smtClean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dirty="0" smtClean="0"/>
              <a:t>Consider the buying situation in terms of macro-dimensions  </a:t>
            </a:r>
            <a:r>
              <a:rPr lang="en-US" i="1" dirty="0" smtClean="0"/>
              <a:t>(i.e., Where are they in the procurement cycle – new task, rebuy, modified rebuy?)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Select </a:t>
            </a:r>
            <a:r>
              <a:rPr lang="en-US" dirty="0">
                <a:solidFill>
                  <a:srgbClr val="000000"/>
                </a:solidFill>
              </a:rPr>
              <a:t>set of acceptable macro-segments based on corporate objectives and resources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4	Evaluate each segment that possesses distinct needs, is open to a distinct message and is responsive to your marketing program. </a:t>
            </a:r>
          </a:p>
          <a:p>
            <a:pPr marL="533400" indent="-53340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5.	If Step 4 is successful, select macro-segment as the target market and complete a cost/benefit analysis for marketing to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Segmentation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 well-developed segmentation plan will fail unless the following issues are addressed</a:t>
            </a:r>
            <a:r>
              <a:rPr lang="en-US" dirty="0" smtClean="0"/>
              <a:t>:</a:t>
            </a:r>
            <a:endParaRPr lang="en-US" dirty="0"/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How should the sales force be organized?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dirty="0">
                <a:solidFill>
                  <a:srgbClr val="700000"/>
                </a:solidFill>
              </a:rPr>
              <a:t>What services will the new segment require?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Who will provide the new services?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dirty="0">
                <a:solidFill>
                  <a:srgbClr val="700000"/>
                </a:solidFill>
              </a:rPr>
              <a:t>How do we contact the new segment?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dirty="0"/>
              <a:t>Can we support the new operation?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dirty="0">
                <a:solidFill>
                  <a:srgbClr val="700000"/>
                </a:solidFill>
              </a:rPr>
              <a:t>Will new adaptations be necessary to serve the international market?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4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Segmentation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Managing the implementation of segmentation is a difficult task at best.  It means the product/service mix needs to be customized for diverse segments.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demands inter-organizational coordination and cooperation.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Managing critical points of customer contact is one of a marketing manager’s fundamental roles.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710" y="1104249"/>
            <a:ext cx="381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Knowing the Customer is Not Enough!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4710" y="22989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3888" indent="-623888">
              <a:defRPr/>
            </a:pPr>
            <a:r>
              <a:rPr lang="en-US" dirty="0"/>
              <a:t>Once we know the customer, we need to understand what new products, services and features will excite them.</a:t>
            </a:r>
          </a:p>
          <a:p>
            <a:pPr>
              <a:defRPr/>
            </a:pPr>
            <a:endParaRPr lang="en-US" dirty="0"/>
          </a:p>
          <a:p>
            <a:pPr marL="623888" indent="-623888">
              <a:defRPr/>
            </a:pPr>
            <a:r>
              <a:rPr lang="en-US" dirty="0"/>
              <a:t>Our job is to know the customer so well that we can provide him or her with (technological) solutions to problems that they don’t even know exist yet!</a:t>
            </a:r>
          </a:p>
        </p:txBody>
      </p:sp>
    </p:spTree>
    <p:extLst>
      <p:ext uri="{BB962C8B-B14F-4D97-AF65-F5344CB8AC3E}">
        <p14:creationId xmlns:p14="http://schemas.microsoft.com/office/powerpoint/2010/main" val="327821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0920407"/>
              </p:ext>
            </p:extLst>
          </p:nvPr>
        </p:nvGraphicFramePr>
        <p:xfrm>
          <a:off x="1876357" y="428018"/>
          <a:ext cx="9135353" cy="600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249" y="2672285"/>
            <a:ext cx="53269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Segment</a:t>
            </a:r>
          </a:p>
          <a:p>
            <a:pPr algn="ctr"/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 group of present or </a:t>
            </a:r>
            <a:r>
              <a:rPr lang="en-US" sz="20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potential customers 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some common characteristic which is relevant in explaining (and predicting) their response to a supplier’s marketing stimuli”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7244722"/>
              </p:ext>
            </p:extLst>
          </p:nvPr>
        </p:nvGraphicFramePr>
        <p:xfrm>
          <a:off x="4945321" y="7621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554249" y="861185"/>
            <a:ext cx="53269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</a:t>
            </a:r>
          </a:p>
          <a:p>
            <a:pPr algn="ctr"/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“People or organizations with </a:t>
            </a:r>
            <a:b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 or wants, the ability to purchase and the willingness to buy.”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250" y="4791162"/>
            <a:ext cx="53269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Segmentation</a:t>
            </a:r>
          </a:p>
          <a:p>
            <a:pPr algn="ctr"/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“The process of dividing a market into meaningful, relatively similar and identifiable segments or groups.”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9983" y="6088559"/>
            <a:ext cx="1952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degree to which information on particular buyer characteristics exists or can be obtained.</a:t>
            </a:r>
            <a:endParaRPr lang="en-US" sz="11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846980" y="6088559"/>
            <a:ext cx="19520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/>
              <a:t>degree to which the firm can effectively focus its marketing efforts on chosen segments.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6546" y="3687830"/>
            <a:ext cx="1952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degree to which the segments are large or profitable enough to be worth considering for separate market cultivation.</a:t>
            </a:r>
            <a:endParaRPr lang="en-US" sz="11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798997" y="967468"/>
            <a:ext cx="22114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Degree to which the firm’s marketing and business strengths match the present and expected competitive and technological state of the market</a:t>
            </a:r>
            <a:endParaRPr lang="en-US" sz="11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110281" y="3636720"/>
            <a:ext cx="2211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degree to which segments respond differently to different marketing mix elements such as pricing or product features.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3832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6905" y="1367021"/>
            <a:ext cx="53269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Segmentation?</a:t>
            </a:r>
            <a:endParaRPr lang="en-US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8557469"/>
              </p:ext>
            </p:extLst>
          </p:nvPr>
        </p:nvGraphicFramePr>
        <p:xfrm>
          <a:off x="759006" y="1367021"/>
          <a:ext cx="110698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9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dirty="0" smtClean="0"/>
              <a:t>Attunes marketer to unique needs of customer segments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dirty="0" smtClean="0"/>
              <a:t>Focuses product development efforts, develops profitable pricing strategies, selects appropriate distribution channels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dirty="0" smtClean="0"/>
              <a:t>Provides valuable guidelines to allocate marketing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2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66" y="2797040"/>
            <a:ext cx="326687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Business Marketing Segmentation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5854699"/>
              </p:ext>
            </p:extLst>
          </p:nvPr>
        </p:nvGraphicFramePr>
        <p:xfrm>
          <a:off x="1945532" y="214008"/>
          <a:ext cx="11199779" cy="633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08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 Approach to Segmentation of Business Markets</a:t>
            </a:r>
            <a:endParaRPr lang="en-US" sz="3600" b="1" dirty="0"/>
          </a:p>
        </p:txBody>
      </p:sp>
      <p:pic>
        <p:nvPicPr>
          <p:cNvPr id="4" name="Picture 16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Market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see, there are numerous steps to choosing market segments.</a:t>
            </a:r>
          </a:p>
          <a:p>
            <a:r>
              <a:rPr lang="en-US" dirty="0" smtClean="0"/>
              <a:t>We start by analyzing key characteristics of the organization and of the buying situation (macro-dimensions) to identify, evaluate and select a meaningful macro-segment.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1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572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Segmenting The Business Market</vt:lpstr>
      <vt:lpstr>PowerPoint Presentation</vt:lpstr>
      <vt:lpstr>PowerPoint Presentation</vt:lpstr>
      <vt:lpstr>PowerPoint Presentation</vt:lpstr>
      <vt:lpstr>PowerPoint Presentation</vt:lpstr>
      <vt:lpstr>Segmentation Benefits</vt:lpstr>
      <vt:lpstr>Business Marketing Segmentation</vt:lpstr>
      <vt:lpstr>An Approach to Segmentation of Business Markets</vt:lpstr>
      <vt:lpstr>Choosing Market Segments</vt:lpstr>
      <vt:lpstr>Segmentation Model</vt:lpstr>
      <vt:lpstr>Implementing a Segmentation Plan</vt:lpstr>
      <vt:lpstr>Segmentation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Segmenting The Business Market</dc:title>
  <dc:creator>Denny</dc:creator>
  <cp:lastModifiedBy>Denny</cp:lastModifiedBy>
  <cp:revision>11</cp:revision>
  <dcterms:created xsi:type="dcterms:W3CDTF">2016-09-23T00:54:06Z</dcterms:created>
  <dcterms:modified xsi:type="dcterms:W3CDTF">2016-09-23T08:44:22Z</dcterms:modified>
</cp:coreProperties>
</file>