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7B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3AC7A-CC42-4A77-9692-1E0F08A3F024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75DF97-FD2E-4F15-A8FE-4CFCD15AC0A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Communications standpoint</a:t>
          </a:r>
          <a:endParaRPr lang="en-US" dirty="0">
            <a:solidFill>
              <a:schemeClr val="tx1"/>
            </a:solidFill>
          </a:endParaRPr>
        </a:p>
      </dgm:t>
    </dgm:pt>
    <dgm:pt modelId="{16B5C3A2-2163-4C33-8098-604DDD744710}" type="parTrans" cxnId="{6C8C063C-3F91-4784-817B-0C3677A11D8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77BE98-1000-4D11-99C3-FAC0B98C33DC}" type="sibTrans" cxnId="{6C8C063C-3F91-4784-817B-0C3677A11D8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947F05-0CAE-4B85-9E86-8ECCFC9F787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Business Process Perspective</a:t>
          </a:r>
          <a:endParaRPr lang="en-US" dirty="0">
            <a:solidFill>
              <a:schemeClr val="tx1"/>
            </a:solidFill>
          </a:endParaRPr>
        </a:p>
      </dgm:t>
    </dgm:pt>
    <dgm:pt modelId="{2953334D-8AAA-4CAD-BFFB-8655A058F926}" type="parTrans" cxnId="{6CAD79D4-48B2-4F6B-B0DD-13678FCE6A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BD81E8C-6B50-4866-8C6B-09FA5E7C36E2}" type="sibTrans" cxnId="{6CAD79D4-48B2-4F6B-B0DD-13678FCE6A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5652A60-8CE9-4E68-A9EA-FD65066AB6F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Service Perspective</a:t>
          </a:r>
          <a:endParaRPr lang="en-US" dirty="0">
            <a:solidFill>
              <a:schemeClr val="tx1"/>
            </a:solidFill>
          </a:endParaRPr>
        </a:p>
      </dgm:t>
    </dgm:pt>
    <dgm:pt modelId="{34F6BE73-047B-4ED1-BB75-A351D99D2F69}" type="parTrans" cxnId="{B85209C0-1760-45CB-95FC-9275B3F96E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5946802-B364-442F-BA9A-93E63E3CEC25}" type="sibTrans" cxnId="{B85209C0-1760-45CB-95FC-9275B3F96E5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E5AB55E-EAF5-4EE9-9531-9DDC801060B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Online Standpoint</a:t>
          </a:r>
          <a:endParaRPr lang="en-US" dirty="0">
            <a:solidFill>
              <a:schemeClr val="tx1"/>
            </a:solidFill>
          </a:endParaRPr>
        </a:p>
      </dgm:t>
    </dgm:pt>
    <dgm:pt modelId="{0437F2F2-841D-4F6C-9A7F-C15C7A0CC947}" type="parTrans" cxnId="{FDEBE2ED-3CEF-48BF-99C6-CA9ADCED7DD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03AA82-F74D-4511-8231-AB884EA65C42}" type="sibTrans" cxnId="{FDEBE2ED-3CEF-48BF-99C6-CA9ADCED7DD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A869243-28E4-4EA6-9253-36F1D1A697DC}" type="pres">
      <dgm:prSet presAssocID="{0583AC7A-CC42-4A77-9692-1E0F08A3F0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CBC010-E100-41FA-95BD-6D149090FE6D}" type="pres">
      <dgm:prSet presAssocID="{6975DF97-FD2E-4F15-A8FE-4CFCD15AC0A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5A2EA-3CAD-4B6F-A931-77AF94989B36}" type="pres">
      <dgm:prSet presAssocID="{5677BE98-1000-4D11-99C3-FAC0B98C33D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436D61B-78E0-46FB-85D9-E31E760CDA11}" type="pres">
      <dgm:prSet presAssocID="{5677BE98-1000-4D11-99C3-FAC0B98C33D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8EA9D05-FCF5-4EF5-8957-63684C094A01}" type="pres">
      <dgm:prSet presAssocID="{93947F05-0CAE-4B85-9E86-8ECCFC9F787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34526-8A9B-4062-8852-46BB2027AB26}" type="pres">
      <dgm:prSet presAssocID="{8BD81E8C-6B50-4866-8C6B-09FA5E7C36E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6FD5183F-797D-492D-A1C6-0947B5426F7B}" type="pres">
      <dgm:prSet presAssocID="{8BD81E8C-6B50-4866-8C6B-09FA5E7C36E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D980215-8843-4102-B0F9-6F36A2B6FBE1}" type="pres">
      <dgm:prSet presAssocID="{35652A60-8CE9-4E68-A9EA-FD65066AB6F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7214F-B16D-4F05-91A4-BD3812DB15F9}" type="pres">
      <dgm:prSet presAssocID="{E5946802-B364-442F-BA9A-93E63E3CEC2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7EB2CBB8-8888-4A52-B870-AA1223E6B882}" type="pres">
      <dgm:prSet presAssocID="{E5946802-B364-442F-BA9A-93E63E3CEC2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3FDF585-EF52-4996-99DB-9B3C3D5D19EA}" type="pres">
      <dgm:prSet presAssocID="{1E5AB55E-EAF5-4EE9-9531-9DDC801060B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A42A10-4C49-4444-87BA-C750348D739E}" type="presOf" srcId="{0583AC7A-CC42-4A77-9692-1E0F08A3F024}" destId="{CA869243-28E4-4EA6-9253-36F1D1A697DC}" srcOrd="0" destOrd="0" presId="urn:microsoft.com/office/officeart/2005/8/layout/process5"/>
    <dgm:cxn modelId="{6C8C063C-3F91-4784-817B-0C3677A11D8D}" srcId="{0583AC7A-CC42-4A77-9692-1E0F08A3F024}" destId="{6975DF97-FD2E-4F15-A8FE-4CFCD15AC0A7}" srcOrd="0" destOrd="0" parTransId="{16B5C3A2-2163-4C33-8098-604DDD744710}" sibTransId="{5677BE98-1000-4D11-99C3-FAC0B98C33DC}"/>
    <dgm:cxn modelId="{8730CB5F-5EF3-49D5-A337-9B9C33CE491B}" type="presOf" srcId="{35652A60-8CE9-4E68-A9EA-FD65066AB6FE}" destId="{ED980215-8843-4102-B0F9-6F36A2B6FBE1}" srcOrd="0" destOrd="0" presId="urn:microsoft.com/office/officeart/2005/8/layout/process5"/>
    <dgm:cxn modelId="{DB3E0947-8E60-4A2B-AFDB-804C62F871D8}" type="presOf" srcId="{93947F05-0CAE-4B85-9E86-8ECCFC9F7870}" destId="{18EA9D05-FCF5-4EF5-8957-63684C094A01}" srcOrd="0" destOrd="0" presId="urn:microsoft.com/office/officeart/2005/8/layout/process5"/>
    <dgm:cxn modelId="{6CAD79D4-48B2-4F6B-B0DD-13678FCE6A10}" srcId="{0583AC7A-CC42-4A77-9692-1E0F08A3F024}" destId="{93947F05-0CAE-4B85-9E86-8ECCFC9F7870}" srcOrd="1" destOrd="0" parTransId="{2953334D-8AAA-4CAD-BFFB-8655A058F926}" sibTransId="{8BD81E8C-6B50-4866-8C6B-09FA5E7C36E2}"/>
    <dgm:cxn modelId="{21BBADB1-0C15-4F03-9A1F-866F0D5D5161}" type="presOf" srcId="{6975DF97-FD2E-4F15-A8FE-4CFCD15AC0A7}" destId="{2DCBC010-E100-41FA-95BD-6D149090FE6D}" srcOrd="0" destOrd="0" presId="urn:microsoft.com/office/officeart/2005/8/layout/process5"/>
    <dgm:cxn modelId="{897DE046-9224-47F5-9BBE-5302153E6FC4}" type="presOf" srcId="{8BD81E8C-6B50-4866-8C6B-09FA5E7C36E2}" destId="{ECC34526-8A9B-4062-8852-46BB2027AB26}" srcOrd="0" destOrd="0" presId="urn:microsoft.com/office/officeart/2005/8/layout/process5"/>
    <dgm:cxn modelId="{B85209C0-1760-45CB-95FC-9275B3F96E56}" srcId="{0583AC7A-CC42-4A77-9692-1E0F08A3F024}" destId="{35652A60-8CE9-4E68-A9EA-FD65066AB6FE}" srcOrd="2" destOrd="0" parTransId="{34F6BE73-047B-4ED1-BB75-A351D99D2F69}" sibTransId="{E5946802-B364-442F-BA9A-93E63E3CEC25}"/>
    <dgm:cxn modelId="{5DB6EBF9-EA27-49A0-8E46-F94AE22FBD8F}" type="presOf" srcId="{8BD81E8C-6B50-4866-8C6B-09FA5E7C36E2}" destId="{6FD5183F-797D-492D-A1C6-0947B5426F7B}" srcOrd="1" destOrd="0" presId="urn:microsoft.com/office/officeart/2005/8/layout/process5"/>
    <dgm:cxn modelId="{C19FC3A4-D894-4BFB-9EAC-A773720CA66B}" type="presOf" srcId="{5677BE98-1000-4D11-99C3-FAC0B98C33DC}" destId="{8436D61B-78E0-46FB-85D9-E31E760CDA11}" srcOrd="1" destOrd="0" presId="urn:microsoft.com/office/officeart/2005/8/layout/process5"/>
    <dgm:cxn modelId="{3D29D55F-CE04-48DC-B1EE-F396216939BD}" type="presOf" srcId="{5677BE98-1000-4D11-99C3-FAC0B98C33DC}" destId="{B675A2EA-3CAD-4B6F-A931-77AF94989B36}" srcOrd="0" destOrd="0" presId="urn:microsoft.com/office/officeart/2005/8/layout/process5"/>
    <dgm:cxn modelId="{ECAEC51C-CE2F-4BFB-95C6-971C1EF10414}" type="presOf" srcId="{E5946802-B364-442F-BA9A-93E63E3CEC25}" destId="{E697214F-B16D-4F05-91A4-BD3812DB15F9}" srcOrd="0" destOrd="0" presId="urn:microsoft.com/office/officeart/2005/8/layout/process5"/>
    <dgm:cxn modelId="{FDEBE2ED-3CEF-48BF-99C6-CA9ADCED7DD9}" srcId="{0583AC7A-CC42-4A77-9692-1E0F08A3F024}" destId="{1E5AB55E-EAF5-4EE9-9531-9DDC801060BF}" srcOrd="3" destOrd="0" parTransId="{0437F2F2-841D-4F6C-9A7F-C15C7A0CC947}" sibTransId="{7203AA82-F74D-4511-8231-AB884EA65C42}"/>
    <dgm:cxn modelId="{EF696B98-1C22-4F37-899A-5C527140F3A9}" type="presOf" srcId="{1E5AB55E-EAF5-4EE9-9531-9DDC801060BF}" destId="{23FDF585-EF52-4996-99DB-9B3C3D5D19EA}" srcOrd="0" destOrd="0" presId="urn:microsoft.com/office/officeart/2005/8/layout/process5"/>
    <dgm:cxn modelId="{C6310C4D-076B-46CE-82E6-F8B5757CEA20}" type="presOf" srcId="{E5946802-B364-442F-BA9A-93E63E3CEC25}" destId="{7EB2CBB8-8888-4A52-B870-AA1223E6B882}" srcOrd="1" destOrd="0" presId="urn:microsoft.com/office/officeart/2005/8/layout/process5"/>
    <dgm:cxn modelId="{D98AA862-DCC1-4F32-8956-3E9EC6ABF5B8}" type="presParOf" srcId="{CA869243-28E4-4EA6-9253-36F1D1A697DC}" destId="{2DCBC010-E100-41FA-95BD-6D149090FE6D}" srcOrd="0" destOrd="0" presId="urn:microsoft.com/office/officeart/2005/8/layout/process5"/>
    <dgm:cxn modelId="{A0E74CFB-65A1-4A7B-BE9A-8F7157E2E1F0}" type="presParOf" srcId="{CA869243-28E4-4EA6-9253-36F1D1A697DC}" destId="{B675A2EA-3CAD-4B6F-A931-77AF94989B36}" srcOrd="1" destOrd="0" presId="urn:microsoft.com/office/officeart/2005/8/layout/process5"/>
    <dgm:cxn modelId="{D013AEC0-9D8C-4B89-8B50-D658719916B4}" type="presParOf" srcId="{B675A2EA-3CAD-4B6F-A931-77AF94989B36}" destId="{8436D61B-78E0-46FB-85D9-E31E760CDA11}" srcOrd="0" destOrd="0" presId="urn:microsoft.com/office/officeart/2005/8/layout/process5"/>
    <dgm:cxn modelId="{C14BE865-000A-4321-8704-09F00AF45051}" type="presParOf" srcId="{CA869243-28E4-4EA6-9253-36F1D1A697DC}" destId="{18EA9D05-FCF5-4EF5-8957-63684C094A01}" srcOrd="2" destOrd="0" presId="urn:microsoft.com/office/officeart/2005/8/layout/process5"/>
    <dgm:cxn modelId="{DBF8E958-3634-468D-90CF-05457C9333B2}" type="presParOf" srcId="{CA869243-28E4-4EA6-9253-36F1D1A697DC}" destId="{ECC34526-8A9B-4062-8852-46BB2027AB26}" srcOrd="3" destOrd="0" presId="urn:microsoft.com/office/officeart/2005/8/layout/process5"/>
    <dgm:cxn modelId="{CD0D4A77-AC34-43C7-8EF7-BB028C2EB125}" type="presParOf" srcId="{ECC34526-8A9B-4062-8852-46BB2027AB26}" destId="{6FD5183F-797D-492D-A1C6-0947B5426F7B}" srcOrd="0" destOrd="0" presId="urn:microsoft.com/office/officeart/2005/8/layout/process5"/>
    <dgm:cxn modelId="{8E1E95DE-41CF-404E-95CD-E1B55C2A5A25}" type="presParOf" srcId="{CA869243-28E4-4EA6-9253-36F1D1A697DC}" destId="{ED980215-8843-4102-B0F9-6F36A2B6FBE1}" srcOrd="4" destOrd="0" presId="urn:microsoft.com/office/officeart/2005/8/layout/process5"/>
    <dgm:cxn modelId="{6ACFC7AB-4896-4293-A321-B3DB8344F54F}" type="presParOf" srcId="{CA869243-28E4-4EA6-9253-36F1D1A697DC}" destId="{E697214F-B16D-4F05-91A4-BD3812DB15F9}" srcOrd="5" destOrd="0" presId="urn:microsoft.com/office/officeart/2005/8/layout/process5"/>
    <dgm:cxn modelId="{10BC44FA-4AD5-4A53-9853-8260FDD3914A}" type="presParOf" srcId="{E697214F-B16D-4F05-91A4-BD3812DB15F9}" destId="{7EB2CBB8-8888-4A52-B870-AA1223E6B882}" srcOrd="0" destOrd="0" presId="urn:microsoft.com/office/officeart/2005/8/layout/process5"/>
    <dgm:cxn modelId="{DBF33919-84EB-4E6C-9FC5-76D335C1AAC7}" type="presParOf" srcId="{CA869243-28E4-4EA6-9253-36F1D1A697DC}" destId="{23FDF585-EF52-4996-99DB-9B3C3D5D19EA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EC9439-6A59-4046-9CB8-98885AA9D433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325A023-32B8-4621-BE6A-A4F9F3DAC1DF}">
      <dgm:prSet phldrT="[Text]"/>
      <dgm:spPr/>
      <dgm:t>
        <a:bodyPr/>
        <a:lstStyle/>
        <a:p>
          <a:r>
            <a:rPr lang="en-US" dirty="0" smtClean="0"/>
            <a:t>The Internet and World Wide Web</a:t>
          </a:r>
          <a:endParaRPr lang="en-US" dirty="0"/>
        </a:p>
      </dgm:t>
    </dgm:pt>
    <dgm:pt modelId="{CB66F075-0874-46D9-ABFA-5DAFF4CA2B46}" type="parTrans" cxnId="{63FDC292-E284-4290-B08C-731A7F805C20}">
      <dgm:prSet/>
      <dgm:spPr/>
      <dgm:t>
        <a:bodyPr/>
        <a:lstStyle/>
        <a:p>
          <a:endParaRPr lang="en-US"/>
        </a:p>
      </dgm:t>
    </dgm:pt>
    <dgm:pt modelId="{C98AC991-CB41-4B4B-BC89-25C6845CF8EF}" type="sibTrans" cxnId="{63FDC292-E284-4290-B08C-731A7F805C20}">
      <dgm:prSet/>
      <dgm:spPr/>
      <dgm:t>
        <a:bodyPr/>
        <a:lstStyle/>
        <a:p>
          <a:endParaRPr lang="en-US"/>
        </a:p>
      </dgm:t>
    </dgm:pt>
    <dgm:pt modelId="{172609C8-BEEB-488B-BEC8-937EB050E6EE}">
      <dgm:prSet phldrT="[Text]"/>
      <dgm:spPr/>
      <dgm:t>
        <a:bodyPr/>
        <a:lstStyle/>
        <a:p>
          <a:r>
            <a:rPr lang="en-US" dirty="0" smtClean="0"/>
            <a:t>Intranets and Extranets</a:t>
          </a:r>
          <a:endParaRPr lang="en-US" dirty="0"/>
        </a:p>
      </dgm:t>
    </dgm:pt>
    <dgm:pt modelId="{B9CB318D-D3BB-4562-BF70-05D9CF61ECD6}" type="parTrans" cxnId="{787E5F8F-F7B5-49D9-B233-5D28A4A548DD}">
      <dgm:prSet/>
      <dgm:spPr/>
      <dgm:t>
        <a:bodyPr/>
        <a:lstStyle/>
        <a:p>
          <a:endParaRPr lang="en-US"/>
        </a:p>
      </dgm:t>
    </dgm:pt>
    <dgm:pt modelId="{874C31E4-164C-4290-9968-0E6E2FB824E7}" type="sibTrans" cxnId="{787E5F8F-F7B5-49D9-B233-5D28A4A548DD}">
      <dgm:prSet/>
      <dgm:spPr/>
      <dgm:t>
        <a:bodyPr/>
        <a:lstStyle/>
        <a:p>
          <a:endParaRPr lang="en-US"/>
        </a:p>
      </dgm:t>
    </dgm:pt>
    <dgm:pt modelId="{39988E1C-2227-4D09-B73A-61AFAADF79A9}" type="pres">
      <dgm:prSet presAssocID="{9DEC9439-6A59-4046-9CB8-98885AA9D4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F41CA4-9041-4F2F-8888-F958AFCAFFBE}" type="pres">
      <dgm:prSet presAssocID="{C325A023-32B8-4621-BE6A-A4F9F3DAC1DF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D0293-B9E3-457D-B20F-7270B61EDE75}" type="pres">
      <dgm:prSet presAssocID="{C98AC991-CB41-4B4B-BC89-25C6845CF8EF}" presName="space" presStyleCnt="0"/>
      <dgm:spPr/>
    </dgm:pt>
    <dgm:pt modelId="{2F533FE3-C74F-44A0-8EC7-178882405AD3}" type="pres">
      <dgm:prSet presAssocID="{172609C8-BEEB-488B-BEC8-937EB050E6EE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FDC292-E284-4290-B08C-731A7F805C20}" srcId="{9DEC9439-6A59-4046-9CB8-98885AA9D433}" destId="{C325A023-32B8-4621-BE6A-A4F9F3DAC1DF}" srcOrd="0" destOrd="0" parTransId="{CB66F075-0874-46D9-ABFA-5DAFF4CA2B46}" sibTransId="{C98AC991-CB41-4B4B-BC89-25C6845CF8EF}"/>
    <dgm:cxn modelId="{7CD3B0B0-C118-4056-83A8-70BC1D40A6B2}" type="presOf" srcId="{172609C8-BEEB-488B-BEC8-937EB050E6EE}" destId="{2F533FE3-C74F-44A0-8EC7-178882405AD3}" srcOrd="0" destOrd="0" presId="urn:microsoft.com/office/officeart/2005/8/layout/venn3"/>
    <dgm:cxn modelId="{959E920E-DEAE-4284-8DBF-053564990726}" type="presOf" srcId="{9DEC9439-6A59-4046-9CB8-98885AA9D433}" destId="{39988E1C-2227-4D09-B73A-61AFAADF79A9}" srcOrd="0" destOrd="0" presId="urn:microsoft.com/office/officeart/2005/8/layout/venn3"/>
    <dgm:cxn modelId="{0C25B0E7-C832-41A8-90FE-67E1F126E39D}" type="presOf" srcId="{C325A023-32B8-4621-BE6A-A4F9F3DAC1DF}" destId="{43F41CA4-9041-4F2F-8888-F958AFCAFFBE}" srcOrd="0" destOrd="0" presId="urn:microsoft.com/office/officeart/2005/8/layout/venn3"/>
    <dgm:cxn modelId="{787E5F8F-F7B5-49D9-B233-5D28A4A548DD}" srcId="{9DEC9439-6A59-4046-9CB8-98885AA9D433}" destId="{172609C8-BEEB-488B-BEC8-937EB050E6EE}" srcOrd="1" destOrd="0" parTransId="{B9CB318D-D3BB-4562-BF70-05D9CF61ECD6}" sibTransId="{874C31E4-164C-4290-9968-0E6E2FB824E7}"/>
    <dgm:cxn modelId="{15FE45CA-669B-4745-913D-A80AE8BBF075}" type="presParOf" srcId="{39988E1C-2227-4D09-B73A-61AFAADF79A9}" destId="{43F41CA4-9041-4F2F-8888-F958AFCAFFBE}" srcOrd="0" destOrd="0" presId="urn:microsoft.com/office/officeart/2005/8/layout/venn3"/>
    <dgm:cxn modelId="{F40CB743-C126-422C-9869-B1A780DAE7FD}" type="presParOf" srcId="{39988E1C-2227-4D09-B73A-61AFAADF79A9}" destId="{3F7D0293-B9E3-457D-B20F-7270B61EDE75}" srcOrd="1" destOrd="0" presId="urn:microsoft.com/office/officeart/2005/8/layout/venn3"/>
    <dgm:cxn modelId="{39FFB1D7-52FA-43C1-ADCD-8AD5B0BFE1B4}" type="presParOf" srcId="{39988E1C-2227-4D09-B73A-61AFAADF79A9}" destId="{2F533FE3-C74F-44A0-8EC7-178882405AD3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DAD883-BB63-4DC8-B435-7AFA4C4B91DB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23C14F47-A571-4975-88C2-79A8395D4F4E}">
      <dgm:prSet phldrT="[Text]"/>
      <dgm:spPr/>
      <dgm:t>
        <a:bodyPr/>
        <a:lstStyle/>
        <a:p>
          <a:r>
            <a:rPr lang="en-US" dirty="0" err="1" smtClean="0"/>
            <a:t>Interorganizational</a:t>
          </a:r>
          <a:r>
            <a:rPr lang="en-US" dirty="0" smtClean="0"/>
            <a:t> e-Commerce</a:t>
          </a:r>
          <a:endParaRPr lang="en-US" dirty="0"/>
        </a:p>
      </dgm:t>
    </dgm:pt>
    <dgm:pt modelId="{EEBE5C70-845C-4488-80DE-C5EEB8C71640}" type="parTrans" cxnId="{D276F0D4-31C3-40F0-9308-DD4872A57EC1}">
      <dgm:prSet/>
      <dgm:spPr/>
      <dgm:t>
        <a:bodyPr/>
        <a:lstStyle/>
        <a:p>
          <a:endParaRPr lang="en-US"/>
        </a:p>
      </dgm:t>
    </dgm:pt>
    <dgm:pt modelId="{DC7DBCF8-22E4-4F37-98C9-B921A6DB6034}" type="sibTrans" cxnId="{D276F0D4-31C3-40F0-9308-DD4872A57EC1}">
      <dgm:prSet/>
      <dgm:spPr/>
      <dgm:t>
        <a:bodyPr/>
        <a:lstStyle/>
        <a:p>
          <a:endParaRPr lang="en-US"/>
        </a:p>
      </dgm:t>
    </dgm:pt>
    <dgm:pt modelId="{09420D88-C639-41BF-8A6F-A52AE9E32307}">
      <dgm:prSet phldrT="[Text]"/>
      <dgm:spPr/>
      <dgm:t>
        <a:bodyPr/>
        <a:lstStyle/>
        <a:p>
          <a:r>
            <a:rPr lang="en-US" dirty="0" err="1" smtClean="0"/>
            <a:t>Intraorganizational</a:t>
          </a:r>
          <a:r>
            <a:rPr lang="en-US" dirty="0" smtClean="0"/>
            <a:t> e-Commerce</a:t>
          </a:r>
          <a:endParaRPr lang="en-US" dirty="0"/>
        </a:p>
      </dgm:t>
    </dgm:pt>
    <dgm:pt modelId="{BE378BAB-3ABE-4FC9-ADAE-06E625DCEED2}" type="parTrans" cxnId="{BF2FCAFF-ED67-4317-AC41-811190E6EC76}">
      <dgm:prSet/>
      <dgm:spPr/>
      <dgm:t>
        <a:bodyPr/>
        <a:lstStyle/>
        <a:p>
          <a:endParaRPr lang="en-US"/>
        </a:p>
      </dgm:t>
    </dgm:pt>
    <dgm:pt modelId="{E05A2F1F-685F-491A-AA13-DFE875D85A90}" type="sibTrans" cxnId="{BF2FCAFF-ED67-4317-AC41-811190E6EC76}">
      <dgm:prSet/>
      <dgm:spPr/>
      <dgm:t>
        <a:bodyPr/>
        <a:lstStyle/>
        <a:p>
          <a:endParaRPr lang="en-US"/>
        </a:p>
      </dgm:t>
    </dgm:pt>
    <dgm:pt modelId="{BF70AA23-0EFB-4F25-8D2F-29FE0552305C}">
      <dgm:prSet phldrT="[Text]"/>
      <dgm:spPr/>
      <dgm:t>
        <a:bodyPr/>
        <a:lstStyle/>
        <a:p>
          <a:r>
            <a:rPr lang="en-US" dirty="0" smtClean="0"/>
            <a:t>Business to Customer               e-Commerce</a:t>
          </a:r>
          <a:endParaRPr lang="en-US" dirty="0"/>
        </a:p>
      </dgm:t>
    </dgm:pt>
    <dgm:pt modelId="{5985CC53-D9A8-4A7E-9E1E-74CCE419F488}" type="parTrans" cxnId="{1D1AB3D6-65F2-44EE-9F42-1173B269E42D}">
      <dgm:prSet/>
      <dgm:spPr/>
      <dgm:t>
        <a:bodyPr/>
        <a:lstStyle/>
        <a:p>
          <a:endParaRPr lang="en-US"/>
        </a:p>
      </dgm:t>
    </dgm:pt>
    <dgm:pt modelId="{D8D9517D-AFC9-4EF7-89E1-0093020F0013}" type="sibTrans" cxnId="{1D1AB3D6-65F2-44EE-9F42-1173B269E42D}">
      <dgm:prSet/>
      <dgm:spPr/>
      <dgm:t>
        <a:bodyPr/>
        <a:lstStyle/>
        <a:p>
          <a:endParaRPr lang="en-US"/>
        </a:p>
      </dgm:t>
    </dgm:pt>
    <dgm:pt modelId="{5B2130EA-E8ED-4479-B895-52DF7F97933E}" type="pres">
      <dgm:prSet presAssocID="{29DAD883-BB63-4DC8-B435-7AFA4C4B91DB}" presName="compositeShape" presStyleCnt="0">
        <dgm:presLayoutVars>
          <dgm:chMax val="7"/>
          <dgm:dir/>
          <dgm:resizeHandles val="exact"/>
        </dgm:presLayoutVars>
      </dgm:prSet>
      <dgm:spPr/>
    </dgm:pt>
    <dgm:pt modelId="{E9D404C8-28A6-4F77-8420-69D0B9CAC652}" type="pres">
      <dgm:prSet presAssocID="{23C14F47-A571-4975-88C2-79A8395D4F4E}" presName="circ1" presStyleLbl="vennNode1" presStyleIdx="0" presStyleCnt="3"/>
      <dgm:spPr/>
    </dgm:pt>
    <dgm:pt modelId="{E8BB84E1-3332-4C96-96AE-381E6933E53A}" type="pres">
      <dgm:prSet presAssocID="{23C14F47-A571-4975-88C2-79A8395D4F4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180E105-AF52-4BBA-834E-AC2E9638FC05}" type="pres">
      <dgm:prSet presAssocID="{09420D88-C639-41BF-8A6F-A52AE9E32307}" presName="circ2" presStyleLbl="vennNode1" presStyleIdx="1" presStyleCnt="3"/>
      <dgm:spPr/>
    </dgm:pt>
    <dgm:pt modelId="{3EB07571-5E26-4634-9AF2-FFED13383895}" type="pres">
      <dgm:prSet presAssocID="{09420D88-C639-41BF-8A6F-A52AE9E3230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804F0FD-3381-4430-AB76-A1E8858763BA}" type="pres">
      <dgm:prSet presAssocID="{BF70AA23-0EFB-4F25-8D2F-29FE0552305C}" presName="circ3" presStyleLbl="vennNode1" presStyleIdx="2" presStyleCnt="3"/>
      <dgm:spPr/>
    </dgm:pt>
    <dgm:pt modelId="{48160218-69B7-470F-BDAD-70E492E9FFB8}" type="pres">
      <dgm:prSet presAssocID="{BF70AA23-0EFB-4F25-8D2F-29FE055230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2A5D0E1-F5F2-4DDF-9EC4-951A9FEC38C4}" type="presOf" srcId="{09420D88-C639-41BF-8A6F-A52AE9E32307}" destId="{2180E105-AF52-4BBA-834E-AC2E9638FC05}" srcOrd="0" destOrd="0" presId="urn:microsoft.com/office/officeart/2005/8/layout/venn1"/>
    <dgm:cxn modelId="{BF2FCAFF-ED67-4317-AC41-811190E6EC76}" srcId="{29DAD883-BB63-4DC8-B435-7AFA4C4B91DB}" destId="{09420D88-C639-41BF-8A6F-A52AE9E32307}" srcOrd="1" destOrd="0" parTransId="{BE378BAB-3ABE-4FC9-ADAE-06E625DCEED2}" sibTransId="{E05A2F1F-685F-491A-AA13-DFE875D85A90}"/>
    <dgm:cxn modelId="{C4B1DDF9-5897-401A-8A0C-A3A703EFBAF9}" type="presOf" srcId="{BF70AA23-0EFB-4F25-8D2F-29FE0552305C}" destId="{48160218-69B7-470F-BDAD-70E492E9FFB8}" srcOrd="1" destOrd="0" presId="urn:microsoft.com/office/officeart/2005/8/layout/venn1"/>
    <dgm:cxn modelId="{B819614D-6FD5-4CFA-A58C-914F9129B791}" type="presOf" srcId="{BF70AA23-0EFB-4F25-8D2F-29FE0552305C}" destId="{D804F0FD-3381-4430-AB76-A1E8858763BA}" srcOrd="0" destOrd="0" presId="urn:microsoft.com/office/officeart/2005/8/layout/venn1"/>
    <dgm:cxn modelId="{D276F0D4-31C3-40F0-9308-DD4872A57EC1}" srcId="{29DAD883-BB63-4DC8-B435-7AFA4C4B91DB}" destId="{23C14F47-A571-4975-88C2-79A8395D4F4E}" srcOrd="0" destOrd="0" parTransId="{EEBE5C70-845C-4488-80DE-C5EEB8C71640}" sibTransId="{DC7DBCF8-22E4-4F37-98C9-B921A6DB6034}"/>
    <dgm:cxn modelId="{1D5739B7-F330-4E76-810C-04FBB81F8528}" type="presOf" srcId="{29DAD883-BB63-4DC8-B435-7AFA4C4B91DB}" destId="{5B2130EA-E8ED-4479-B895-52DF7F97933E}" srcOrd="0" destOrd="0" presId="urn:microsoft.com/office/officeart/2005/8/layout/venn1"/>
    <dgm:cxn modelId="{E993094C-0AA7-41EE-9C65-863552BC5DAA}" type="presOf" srcId="{23C14F47-A571-4975-88C2-79A8395D4F4E}" destId="{E9D404C8-28A6-4F77-8420-69D0B9CAC652}" srcOrd="0" destOrd="0" presId="urn:microsoft.com/office/officeart/2005/8/layout/venn1"/>
    <dgm:cxn modelId="{3F9039E2-FC99-4202-AEA6-77BBC003CA5B}" type="presOf" srcId="{23C14F47-A571-4975-88C2-79A8395D4F4E}" destId="{E8BB84E1-3332-4C96-96AE-381E6933E53A}" srcOrd="1" destOrd="0" presId="urn:microsoft.com/office/officeart/2005/8/layout/venn1"/>
    <dgm:cxn modelId="{F8880425-59A0-4F30-97ED-A6B569F32A10}" type="presOf" srcId="{09420D88-C639-41BF-8A6F-A52AE9E32307}" destId="{3EB07571-5E26-4634-9AF2-FFED13383895}" srcOrd="1" destOrd="0" presId="urn:microsoft.com/office/officeart/2005/8/layout/venn1"/>
    <dgm:cxn modelId="{1D1AB3D6-65F2-44EE-9F42-1173B269E42D}" srcId="{29DAD883-BB63-4DC8-B435-7AFA4C4B91DB}" destId="{BF70AA23-0EFB-4F25-8D2F-29FE0552305C}" srcOrd="2" destOrd="0" parTransId="{5985CC53-D9A8-4A7E-9E1E-74CCE419F488}" sibTransId="{D8D9517D-AFC9-4EF7-89E1-0093020F0013}"/>
    <dgm:cxn modelId="{F1BC3B4A-D174-40E3-B06E-457BD2BBF582}" type="presParOf" srcId="{5B2130EA-E8ED-4479-B895-52DF7F97933E}" destId="{E9D404C8-28A6-4F77-8420-69D0B9CAC652}" srcOrd="0" destOrd="0" presId="urn:microsoft.com/office/officeart/2005/8/layout/venn1"/>
    <dgm:cxn modelId="{8F0DA0B6-5B03-493B-B87C-F57AAD7093BF}" type="presParOf" srcId="{5B2130EA-E8ED-4479-B895-52DF7F97933E}" destId="{E8BB84E1-3332-4C96-96AE-381E6933E53A}" srcOrd="1" destOrd="0" presId="urn:microsoft.com/office/officeart/2005/8/layout/venn1"/>
    <dgm:cxn modelId="{577E746E-A196-4649-AB1E-D98BD1EA337F}" type="presParOf" srcId="{5B2130EA-E8ED-4479-B895-52DF7F97933E}" destId="{2180E105-AF52-4BBA-834E-AC2E9638FC05}" srcOrd="2" destOrd="0" presId="urn:microsoft.com/office/officeart/2005/8/layout/venn1"/>
    <dgm:cxn modelId="{4887AB57-C972-4C6F-BF43-4BDE951E00E6}" type="presParOf" srcId="{5B2130EA-E8ED-4479-B895-52DF7F97933E}" destId="{3EB07571-5E26-4634-9AF2-FFED13383895}" srcOrd="3" destOrd="0" presId="urn:microsoft.com/office/officeart/2005/8/layout/venn1"/>
    <dgm:cxn modelId="{B388D6EB-F794-433C-A5FD-A80640C902E8}" type="presParOf" srcId="{5B2130EA-E8ED-4479-B895-52DF7F97933E}" destId="{D804F0FD-3381-4430-AB76-A1E8858763BA}" srcOrd="4" destOrd="0" presId="urn:microsoft.com/office/officeart/2005/8/layout/venn1"/>
    <dgm:cxn modelId="{F43BCD38-853D-4D66-8D58-E0A87D32C44A}" type="presParOf" srcId="{5B2130EA-E8ED-4479-B895-52DF7F97933E}" destId="{48160218-69B7-470F-BDAD-70E492E9FFB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198046-852C-45A8-94E2-C46793339672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78496E3-63F1-4EB6-9E2F-53568AE164EF}">
      <dgm:prSet phldrT="[Text]"/>
      <dgm:spPr/>
      <dgm:t>
        <a:bodyPr/>
        <a:lstStyle/>
        <a:p>
          <a:r>
            <a:rPr lang="en-US" dirty="0" smtClean="0"/>
            <a:t>What can it do?</a:t>
          </a:r>
          <a:endParaRPr lang="en-US" dirty="0"/>
        </a:p>
      </dgm:t>
    </dgm:pt>
    <dgm:pt modelId="{0324C950-F79C-4A68-B99B-53FB29071876}" type="parTrans" cxnId="{2A7EF102-F8AB-45A7-A663-FB5160FE94F6}">
      <dgm:prSet/>
      <dgm:spPr/>
      <dgm:t>
        <a:bodyPr/>
        <a:lstStyle/>
        <a:p>
          <a:endParaRPr lang="en-US"/>
        </a:p>
      </dgm:t>
    </dgm:pt>
    <dgm:pt modelId="{07FDB959-CF42-4534-8BF8-59120D123EAA}" type="sibTrans" cxnId="{2A7EF102-F8AB-45A7-A663-FB5160FE94F6}">
      <dgm:prSet/>
      <dgm:spPr/>
      <dgm:t>
        <a:bodyPr/>
        <a:lstStyle/>
        <a:p>
          <a:endParaRPr lang="en-US"/>
        </a:p>
      </dgm:t>
    </dgm:pt>
    <dgm:pt modelId="{E93D4735-D22F-45EE-A2BF-E7627C9D3BEF}">
      <dgm:prSet phldrT="[Text]"/>
      <dgm:spPr/>
      <dgm:t>
        <a:bodyPr/>
        <a:lstStyle/>
        <a:p>
          <a:r>
            <a:rPr lang="en-US" dirty="0" smtClean="0"/>
            <a:t>Internet can cause some companies to fail</a:t>
          </a:r>
          <a:endParaRPr lang="en-US" dirty="0"/>
        </a:p>
      </dgm:t>
    </dgm:pt>
    <dgm:pt modelId="{71136BED-A3B6-43E3-A882-9635C3DBD3C3}" type="parTrans" cxnId="{AFC9966C-5E7A-44F2-922D-B16F83B00F35}">
      <dgm:prSet/>
      <dgm:spPr/>
      <dgm:t>
        <a:bodyPr/>
        <a:lstStyle/>
        <a:p>
          <a:endParaRPr lang="en-US"/>
        </a:p>
      </dgm:t>
    </dgm:pt>
    <dgm:pt modelId="{51BA7CEB-9B02-4C7F-9FA6-205744DD2477}" type="sibTrans" cxnId="{AFC9966C-5E7A-44F2-922D-B16F83B00F35}">
      <dgm:prSet/>
      <dgm:spPr/>
      <dgm:t>
        <a:bodyPr/>
        <a:lstStyle/>
        <a:p>
          <a:endParaRPr lang="en-US"/>
        </a:p>
      </dgm:t>
    </dgm:pt>
    <dgm:pt modelId="{7E9C74A4-3A0A-41CA-A4ED-7DB2931A90A5}">
      <dgm:prSet phldrT="[Text]"/>
      <dgm:spPr/>
      <dgm:t>
        <a:bodyPr/>
        <a:lstStyle/>
        <a:p>
          <a:r>
            <a:rPr lang="en-US" dirty="0" smtClean="0"/>
            <a:t>Internet should </a:t>
          </a:r>
          <a:r>
            <a:rPr lang="en-US" u="sng" dirty="0" smtClean="0"/>
            <a:t>complement</a:t>
          </a:r>
          <a:r>
            <a:rPr lang="en-US" dirty="0" smtClean="0"/>
            <a:t> existing technology</a:t>
          </a:r>
          <a:endParaRPr lang="en-US" dirty="0"/>
        </a:p>
      </dgm:t>
    </dgm:pt>
    <dgm:pt modelId="{01F36685-4AC5-4CDC-9103-802A9317F6A3}" type="parTrans" cxnId="{B32CAE3C-06A8-4DE9-A918-B8910863D4E5}">
      <dgm:prSet/>
      <dgm:spPr/>
      <dgm:t>
        <a:bodyPr/>
        <a:lstStyle/>
        <a:p>
          <a:endParaRPr lang="en-US"/>
        </a:p>
      </dgm:t>
    </dgm:pt>
    <dgm:pt modelId="{0147F559-CE40-4A5E-ABDF-4B5435B6393E}" type="sibTrans" cxnId="{B32CAE3C-06A8-4DE9-A918-B8910863D4E5}">
      <dgm:prSet/>
      <dgm:spPr/>
      <dgm:t>
        <a:bodyPr/>
        <a:lstStyle/>
        <a:p>
          <a:endParaRPr lang="en-US"/>
        </a:p>
      </dgm:t>
    </dgm:pt>
    <dgm:pt modelId="{A1D40869-7BD6-4ED9-9E04-42CE9889D113}">
      <dgm:prSet phldrT="[Text]"/>
      <dgm:spPr/>
      <dgm:t>
        <a:bodyPr/>
        <a:lstStyle/>
        <a:p>
          <a:r>
            <a:rPr lang="en-US" dirty="0" smtClean="0"/>
            <a:t>What else can it do?</a:t>
          </a:r>
          <a:endParaRPr lang="en-US" dirty="0"/>
        </a:p>
      </dgm:t>
    </dgm:pt>
    <dgm:pt modelId="{EE6EF747-6AA1-4E25-934D-9836212CE9E8}" type="parTrans" cxnId="{4DE7810C-79BF-48C1-94B2-C6E319AD650F}">
      <dgm:prSet/>
      <dgm:spPr/>
      <dgm:t>
        <a:bodyPr/>
        <a:lstStyle/>
        <a:p>
          <a:endParaRPr lang="en-US"/>
        </a:p>
      </dgm:t>
    </dgm:pt>
    <dgm:pt modelId="{FFD1DA30-C11C-4247-9891-BC7FFA3B5DCA}" type="sibTrans" cxnId="{4DE7810C-79BF-48C1-94B2-C6E319AD650F}">
      <dgm:prSet/>
      <dgm:spPr/>
      <dgm:t>
        <a:bodyPr/>
        <a:lstStyle/>
        <a:p>
          <a:endParaRPr lang="en-US"/>
        </a:p>
      </dgm:t>
    </dgm:pt>
    <dgm:pt modelId="{FC6885CE-AC83-4635-9EB0-6C8D37C68618}" type="pres">
      <dgm:prSet presAssocID="{17198046-852C-45A8-94E2-C46793339672}" presName="Name0" presStyleCnt="0">
        <dgm:presLayoutVars>
          <dgm:dir/>
          <dgm:resizeHandles val="exact"/>
        </dgm:presLayoutVars>
      </dgm:prSet>
      <dgm:spPr/>
    </dgm:pt>
    <dgm:pt modelId="{4C138EF6-03E5-46A9-A6DE-543995523CC1}" type="pres">
      <dgm:prSet presAssocID="{078496E3-63F1-4EB6-9E2F-53568AE164EF}" presName="Name5" presStyleLbl="vennNode1" presStyleIdx="0" presStyleCnt="4">
        <dgm:presLayoutVars>
          <dgm:bulletEnabled val="1"/>
        </dgm:presLayoutVars>
      </dgm:prSet>
      <dgm:spPr/>
    </dgm:pt>
    <dgm:pt modelId="{0CE9A4BC-966C-45C6-8661-BDF73AD2479C}" type="pres">
      <dgm:prSet presAssocID="{07FDB959-CF42-4534-8BF8-59120D123EAA}" presName="space" presStyleCnt="0"/>
      <dgm:spPr/>
    </dgm:pt>
    <dgm:pt modelId="{6249168C-7F3B-40EF-9A7D-2E1581FBA606}" type="pres">
      <dgm:prSet presAssocID="{E93D4735-D22F-45EE-A2BF-E7627C9D3BEF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1842B-9B13-4935-AB62-B60A124CC6FE}" type="pres">
      <dgm:prSet presAssocID="{51BA7CEB-9B02-4C7F-9FA6-205744DD2477}" presName="space" presStyleCnt="0"/>
      <dgm:spPr/>
    </dgm:pt>
    <dgm:pt modelId="{0A750510-B813-42AE-A149-962325B09BA9}" type="pres">
      <dgm:prSet presAssocID="{7E9C74A4-3A0A-41CA-A4ED-7DB2931A90A5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30884-3B58-45B1-B0AD-462E59A155BF}" type="pres">
      <dgm:prSet presAssocID="{0147F559-CE40-4A5E-ABDF-4B5435B6393E}" presName="space" presStyleCnt="0"/>
      <dgm:spPr/>
    </dgm:pt>
    <dgm:pt modelId="{399D1155-4043-4C83-B875-01D82A9911CF}" type="pres">
      <dgm:prSet presAssocID="{A1D40869-7BD6-4ED9-9E04-42CE9889D113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3DA1F4-E8A2-49D3-A1CE-B3D8A42F582C}" type="presOf" srcId="{7E9C74A4-3A0A-41CA-A4ED-7DB2931A90A5}" destId="{0A750510-B813-42AE-A149-962325B09BA9}" srcOrd="0" destOrd="0" presId="urn:microsoft.com/office/officeart/2005/8/layout/venn3"/>
    <dgm:cxn modelId="{1E886A0B-D51A-4990-8A07-5485ED1C4712}" type="presOf" srcId="{E93D4735-D22F-45EE-A2BF-E7627C9D3BEF}" destId="{6249168C-7F3B-40EF-9A7D-2E1581FBA606}" srcOrd="0" destOrd="0" presId="urn:microsoft.com/office/officeart/2005/8/layout/venn3"/>
    <dgm:cxn modelId="{2A7EF102-F8AB-45A7-A663-FB5160FE94F6}" srcId="{17198046-852C-45A8-94E2-C46793339672}" destId="{078496E3-63F1-4EB6-9E2F-53568AE164EF}" srcOrd="0" destOrd="0" parTransId="{0324C950-F79C-4A68-B99B-53FB29071876}" sibTransId="{07FDB959-CF42-4534-8BF8-59120D123EAA}"/>
    <dgm:cxn modelId="{37B98C52-EA05-4CE3-B38C-3DEF7E6A90E1}" type="presOf" srcId="{17198046-852C-45A8-94E2-C46793339672}" destId="{FC6885CE-AC83-4635-9EB0-6C8D37C68618}" srcOrd="0" destOrd="0" presId="urn:microsoft.com/office/officeart/2005/8/layout/venn3"/>
    <dgm:cxn modelId="{0B8692D3-DA31-4D16-A454-0194A4D4CBF0}" type="presOf" srcId="{078496E3-63F1-4EB6-9E2F-53568AE164EF}" destId="{4C138EF6-03E5-46A9-A6DE-543995523CC1}" srcOrd="0" destOrd="0" presId="urn:microsoft.com/office/officeart/2005/8/layout/venn3"/>
    <dgm:cxn modelId="{4DE7810C-79BF-48C1-94B2-C6E319AD650F}" srcId="{17198046-852C-45A8-94E2-C46793339672}" destId="{A1D40869-7BD6-4ED9-9E04-42CE9889D113}" srcOrd="3" destOrd="0" parTransId="{EE6EF747-6AA1-4E25-934D-9836212CE9E8}" sibTransId="{FFD1DA30-C11C-4247-9891-BC7FFA3B5DCA}"/>
    <dgm:cxn modelId="{B32CAE3C-06A8-4DE9-A918-B8910863D4E5}" srcId="{17198046-852C-45A8-94E2-C46793339672}" destId="{7E9C74A4-3A0A-41CA-A4ED-7DB2931A90A5}" srcOrd="2" destOrd="0" parTransId="{01F36685-4AC5-4CDC-9103-802A9317F6A3}" sibTransId="{0147F559-CE40-4A5E-ABDF-4B5435B6393E}"/>
    <dgm:cxn modelId="{5FC206E6-306A-4A64-ABA4-7DFD0547D871}" type="presOf" srcId="{A1D40869-7BD6-4ED9-9E04-42CE9889D113}" destId="{399D1155-4043-4C83-B875-01D82A9911CF}" srcOrd="0" destOrd="0" presId="urn:microsoft.com/office/officeart/2005/8/layout/venn3"/>
    <dgm:cxn modelId="{AFC9966C-5E7A-44F2-922D-B16F83B00F35}" srcId="{17198046-852C-45A8-94E2-C46793339672}" destId="{E93D4735-D22F-45EE-A2BF-E7627C9D3BEF}" srcOrd="1" destOrd="0" parTransId="{71136BED-A3B6-43E3-A882-9635C3DBD3C3}" sibTransId="{51BA7CEB-9B02-4C7F-9FA6-205744DD2477}"/>
    <dgm:cxn modelId="{0C76C3ED-55CE-467B-ADE4-FCA2675CFD80}" type="presParOf" srcId="{FC6885CE-AC83-4635-9EB0-6C8D37C68618}" destId="{4C138EF6-03E5-46A9-A6DE-543995523CC1}" srcOrd="0" destOrd="0" presId="urn:microsoft.com/office/officeart/2005/8/layout/venn3"/>
    <dgm:cxn modelId="{4D611D85-ABA9-4035-8FCA-D7E0C687566B}" type="presParOf" srcId="{FC6885CE-AC83-4635-9EB0-6C8D37C68618}" destId="{0CE9A4BC-966C-45C6-8661-BDF73AD2479C}" srcOrd="1" destOrd="0" presId="urn:microsoft.com/office/officeart/2005/8/layout/venn3"/>
    <dgm:cxn modelId="{4DBA1016-8D37-4C3D-8C03-29F648A5079B}" type="presParOf" srcId="{FC6885CE-AC83-4635-9EB0-6C8D37C68618}" destId="{6249168C-7F3B-40EF-9A7D-2E1581FBA606}" srcOrd="2" destOrd="0" presId="urn:microsoft.com/office/officeart/2005/8/layout/venn3"/>
    <dgm:cxn modelId="{DD642B8F-22BB-4AE4-AE0F-D9FF63C12B7B}" type="presParOf" srcId="{FC6885CE-AC83-4635-9EB0-6C8D37C68618}" destId="{F9D1842B-9B13-4935-AB62-B60A124CC6FE}" srcOrd="3" destOrd="0" presId="urn:microsoft.com/office/officeart/2005/8/layout/venn3"/>
    <dgm:cxn modelId="{161B2CA7-8A65-4F87-83AA-5B1AB46070BA}" type="presParOf" srcId="{FC6885CE-AC83-4635-9EB0-6C8D37C68618}" destId="{0A750510-B813-42AE-A149-962325B09BA9}" srcOrd="4" destOrd="0" presId="urn:microsoft.com/office/officeart/2005/8/layout/venn3"/>
    <dgm:cxn modelId="{26A3081F-98EB-442E-9338-97A06681EE8B}" type="presParOf" srcId="{FC6885CE-AC83-4635-9EB0-6C8D37C68618}" destId="{00B30884-3B58-45B1-B0AD-462E59A155BF}" srcOrd="5" destOrd="0" presId="urn:microsoft.com/office/officeart/2005/8/layout/venn3"/>
    <dgm:cxn modelId="{439A62D7-ACD6-4ECB-A132-6DBAC1B647AA}" type="presParOf" srcId="{FC6885CE-AC83-4635-9EB0-6C8D37C68618}" destId="{399D1155-4043-4C83-B875-01D82A9911CF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2455FB-3C5D-40AA-AAB4-95BADA64C886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28C666-CA8A-4286-8C79-7A365F7F2A7B}">
      <dgm:prSet phldrT="[Text]"/>
      <dgm:spPr/>
      <dgm:t>
        <a:bodyPr/>
        <a:lstStyle/>
        <a:p>
          <a:r>
            <a:rPr lang="en-US" b="1" dirty="0" err="1" smtClean="0"/>
            <a:t>Spesific</a:t>
          </a:r>
          <a:r>
            <a:rPr lang="en-US" b="1" dirty="0" smtClean="0"/>
            <a:t> Objectives of Internet marketing Strategies</a:t>
          </a:r>
          <a:endParaRPr lang="en-US" dirty="0"/>
        </a:p>
      </dgm:t>
    </dgm:pt>
    <dgm:pt modelId="{67AEFDC8-7741-49C9-A373-8FDEAE9E1528}" type="parTrans" cxnId="{FC3AC1A4-5D17-43EF-AFC7-06509D4338EB}">
      <dgm:prSet/>
      <dgm:spPr/>
      <dgm:t>
        <a:bodyPr/>
        <a:lstStyle/>
        <a:p>
          <a:endParaRPr lang="en-US"/>
        </a:p>
      </dgm:t>
    </dgm:pt>
    <dgm:pt modelId="{8F848EBF-DEC9-4EBB-A859-F69B3C5388BF}" type="sibTrans" cxnId="{FC3AC1A4-5D17-43EF-AFC7-06509D4338EB}">
      <dgm:prSet/>
      <dgm:spPr/>
      <dgm:t>
        <a:bodyPr/>
        <a:lstStyle/>
        <a:p>
          <a:endParaRPr lang="en-US"/>
        </a:p>
      </dgm:t>
    </dgm:pt>
    <dgm:pt modelId="{2439E8F8-1011-489E-B02A-7001234C31E2}">
      <dgm:prSet phldrT="[Text]"/>
      <dgm:spPr/>
      <dgm:t>
        <a:bodyPr/>
        <a:lstStyle/>
        <a:p>
          <a:r>
            <a:rPr lang="en-US" smtClean="0"/>
            <a:t>Target a specific market</a:t>
          </a:r>
          <a:endParaRPr lang="en-US" dirty="0"/>
        </a:p>
      </dgm:t>
    </dgm:pt>
    <dgm:pt modelId="{53D38FB1-9EB8-43B3-82AB-4E2F7BF50481}" type="parTrans" cxnId="{32C2745E-E2F9-4E3E-A303-3D9473882868}">
      <dgm:prSet/>
      <dgm:spPr/>
      <dgm:t>
        <a:bodyPr/>
        <a:lstStyle/>
        <a:p>
          <a:endParaRPr lang="en-US"/>
        </a:p>
      </dgm:t>
    </dgm:pt>
    <dgm:pt modelId="{BE41080C-F3EB-444A-970D-AAC6EB79A809}" type="sibTrans" cxnId="{32C2745E-E2F9-4E3E-A303-3D9473882868}">
      <dgm:prSet/>
      <dgm:spPr/>
      <dgm:t>
        <a:bodyPr/>
        <a:lstStyle/>
        <a:p>
          <a:endParaRPr lang="en-US"/>
        </a:p>
      </dgm:t>
    </dgm:pt>
    <dgm:pt modelId="{C2BDAFB4-FA2C-40AC-B3DC-F16D6ADB4F8E}">
      <dgm:prSet/>
      <dgm:spPr/>
      <dgm:t>
        <a:bodyPr/>
        <a:lstStyle/>
        <a:p>
          <a:r>
            <a:rPr lang="en-US" smtClean="0"/>
            <a:t>Build recognition of company name</a:t>
          </a:r>
          <a:endParaRPr lang="en-US" dirty="0"/>
        </a:p>
      </dgm:t>
    </dgm:pt>
    <dgm:pt modelId="{08E7DAF1-A461-4402-892E-9A28CB86F8C7}" type="parTrans" cxnId="{41CE4A25-9510-4ACE-B760-B2ADE78630D5}">
      <dgm:prSet/>
      <dgm:spPr/>
      <dgm:t>
        <a:bodyPr/>
        <a:lstStyle/>
        <a:p>
          <a:endParaRPr lang="en-US"/>
        </a:p>
      </dgm:t>
    </dgm:pt>
    <dgm:pt modelId="{748F68C7-B045-475B-97B7-38D1D7DE37B2}" type="sibTrans" cxnId="{41CE4A25-9510-4ACE-B760-B2ADE78630D5}">
      <dgm:prSet/>
      <dgm:spPr/>
      <dgm:t>
        <a:bodyPr/>
        <a:lstStyle/>
        <a:p>
          <a:endParaRPr lang="en-US"/>
        </a:p>
      </dgm:t>
    </dgm:pt>
    <dgm:pt modelId="{C82EDBFF-E5D1-426E-8AD1-FDB481554E47}">
      <dgm:prSet/>
      <dgm:spPr/>
      <dgm:t>
        <a:bodyPr/>
        <a:lstStyle/>
        <a:p>
          <a:r>
            <a:rPr lang="en-US" smtClean="0"/>
            <a:t>Convey a cutting edge image</a:t>
          </a:r>
          <a:endParaRPr lang="en-US" dirty="0"/>
        </a:p>
      </dgm:t>
    </dgm:pt>
    <dgm:pt modelId="{46256780-F705-4EFC-80DD-935B207DA51D}" type="parTrans" cxnId="{17A32129-5C65-4116-BDAF-D7A82AF76DA9}">
      <dgm:prSet/>
      <dgm:spPr/>
      <dgm:t>
        <a:bodyPr/>
        <a:lstStyle/>
        <a:p>
          <a:endParaRPr lang="en-US"/>
        </a:p>
      </dgm:t>
    </dgm:pt>
    <dgm:pt modelId="{2D4FE46C-0801-4AD8-9ACA-4448758AE82C}" type="sibTrans" cxnId="{17A32129-5C65-4116-BDAF-D7A82AF76DA9}">
      <dgm:prSet/>
      <dgm:spPr/>
      <dgm:t>
        <a:bodyPr/>
        <a:lstStyle/>
        <a:p>
          <a:endParaRPr lang="en-US"/>
        </a:p>
      </dgm:t>
    </dgm:pt>
    <dgm:pt modelId="{49CAA25F-796A-4A48-9EDA-4C6F79F5723C}">
      <dgm:prSet/>
      <dgm:spPr/>
      <dgm:t>
        <a:bodyPr/>
        <a:lstStyle/>
        <a:p>
          <a:r>
            <a:rPr lang="en-US" smtClean="0"/>
            <a:t>Conduct market research</a:t>
          </a:r>
          <a:endParaRPr lang="en-US" dirty="0"/>
        </a:p>
      </dgm:t>
    </dgm:pt>
    <dgm:pt modelId="{11966C25-0907-4AFC-8C13-05B2DC3A780F}" type="parTrans" cxnId="{F304640C-750F-4D5D-8540-FE06C20A2236}">
      <dgm:prSet/>
      <dgm:spPr/>
      <dgm:t>
        <a:bodyPr/>
        <a:lstStyle/>
        <a:p>
          <a:endParaRPr lang="en-US"/>
        </a:p>
      </dgm:t>
    </dgm:pt>
    <dgm:pt modelId="{B1CF2F60-2FD0-4B3C-8EA3-37D8C1B2940C}" type="sibTrans" cxnId="{F304640C-750F-4D5D-8540-FE06C20A2236}">
      <dgm:prSet/>
      <dgm:spPr/>
      <dgm:t>
        <a:bodyPr/>
        <a:lstStyle/>
        <a:p>
          <a:endParaRPr lang="en-US"/>
        </a:p>
      </dgm:t>
    </dgm:pt>
    <dgm:pt modelId="{59F186C0-42E5-4CA3-9518-AF29F6438573}">
      <dgm:prSet/>
      <dgm:spPr/>
      <dgm:t>
        <a:bodyPr/>
        <a:lstStyle/>
        <a:p>
          <a:r>
            <a:rPr lang="en-US" smtClean="0"/>
            <a:t>Interact with existing customers</a:t>
          </a:r>
          <a:endParaRPr lang="en-US" dirty="0"/>
        </a:p>
      </dgm:t>
    </dgm:pt>
    <dgm:pt modelId="{C341FE5D-EE25-4DDA-AE1D-A572CBB97905}" type="parTrans" cxnId="{378C93D2-1773-447C-9EFA-9A495C54473D}">
      <dgm:prSet/>
      <dgm:spPr/>
      <dgm:t>
        <a:bodyPr/>
        <a:lstStyle/>
        <a:p>
          <a:endParaRPr lang="en-US"/>
        </a:p>
      </dgm:t>
    </dgm:pt>
    <dgm:pt modelId="{6E08AE06-EDD5-477D-A307-7AD09F992884}" type="sibTrans" cxnId="{378C93D2-1773-447C-9EFA-9A495C54473D}">
      <dgm:prSet/>
      <dgm:spPr/>
      <dgm:t>
        <a:bodyPr/>
        <a:lstStyle/>
        <a:p>
          <a:endParaRPr lang="en-US"/>
        </a:p>
      </dgm:t>
    </dgm:pt>
    <dgm:pt modelId="{109FF2FD-0E6F-46D6-8E52-11B431FC212E}">
      <dgm:prSet/>
      <dgm:spPr/>
      <dgm:t>
        <a:bodyPr/>
        <a:lstStyle/>
        <a:p>
          <a:r>
            <a:rPr lang="en-US" smtClean="0"/>
            <a:t>Real-time information about customers, products, etc.</a:t>
          </a:r>
          <a:endParaRPr lang="en-US" dirty="0" smtClean="0"/>
        </a:p>
      </dgm:t>
    </dgm:pt>
    <dgm:pt modelId="{024C4DA0-EDB9-4111-B667-4060B5142BAD}" type="parTrans" cxnId="{BF5D611B-13B8-4B62-B4BE-82C596CFDA54}">
      <dgm:prSet/>
      <dgm:spPr/>
      <dgm:t>
        <a:bodyPr/>
        <a:lstStyle/>
        <a:p>
          <a:endParaRPr lang="en-US"/>
        </a:p>
      </dgm:t>
    </dgm:pt>
    <dgm:pt modelId="{8A9BB84A-891F-42BD-92D3-4F60394AB476}" type="sibTrans" cxnId="{BF5D611B-13B8-4B62-B4BE-82C596CFDA54}">
      <dgm:prSet/>
      <dgm:spPr/>
      <dgm:t>
        <a:bodyPr/>
        <a:lstStyle/>
        <a:p>
          <a:endParaRPr lang="en-US"/>
        </a:p>
      </dgm:t>
    </dgm:pt>
    <dgm:pt modelId="{66994C3C-5CDE-4269-B090-075F160AD978}">
      <dgm:prSet/>
      <dgm:spPr/>
      <dgm:t>
        <a:bodyPr/>
        <a:lstStyle/>
        <a:p>
          <a:r>
            <a:rPr lang="en-US" smtClean="0"/>
            <a:t>Sell products and services</a:t>
          </a:r>
          <a:endParaRPr lang="en-US" dirty="0"/>
        </a:p>
      </dgm:t>
    </dgm:pt>
    <dgm:pt modelId="{D9BD6C61-F97D-4174-B352-A2E3B6102E23}" type="parTrans" cxnId="{91195252-35FE-4F6B-A103-27AFA23C0055}">
      <dgm:prSet/>
      <dgm:spPr/>
      <dgm:t>
        <a:bodyPr/>
        <a:lstStyle/>
        <a:p>
          <a:endParaRPr lang="en-US"/>
        </a:p>
      </dgm:t>
    </dgm:pt>
    <dgm:pt modelId="{3F5D3C04-675B-4246-8E77-6279095FF646}" type="sibTrans" cxnId="{91195252-35FE-4F6B-A103-27AFA23C0055}">
      <dgm:prSet/>
      <dgm:spPr/>
      <dgm:t>
        <a:bodyPr/>
        <a:lstStyle/>
        <a:p>
          <a:endParaRPr lang="en-US"/>
        </a:p>
      </dgm:t>
    </dgm:pt>
    <dgm:pt modelId="{6DBBB24A-9B24-4566-9346-C67B7389A417}">
      <dgm:prSet/>
      <dgm:spPr/>
      <dgm:t>
        <a:bodyPr/>
        <a:lstStyle/>
        <a:p>
          <a:r>
            <a:rPr lang="en-US" smtClean="0"/>
            <a:t>Sell more efficiently</a:t>
          </a:r>
          <a:endParaRPr lang="en-US" dirty="0"/>
        </a:p>
      </dgm:t>
    </dgm:pt>
    <dgm:pt modelId="{49C435F7-6D53-4903-A97C-CEDFC711DF96}" type="parTrans" cxnId="{9F4FCD3D-0AC9-4BBE-9C03-F8F57ACFBEA8}">
      <dgm:prSet/>
      <dgm:spPr/>
      <dgm:t>
        <a:bodyPr/>
        <a:lstStyle/>
        <a:p>
          <a:endParaRPr lang="en-US"/>
        </a:p>
      </dgm:t>
    </dgm:pt>
    <dgm:pt modelId="{61619CBC-C686-470D-B2EA-CA942B5C7921}" type="sibTrans" cxnId="{9F4FCD3D-0AC9-4BBE-9C03-F8F57ACFBEA8}">
      <dgm:prSet/>
      <dgm:spPr/>
      <dgm:t>
        <a:bodyPr/>
        <a:lstStyle/>
        <a:p>
          <a:endParaRPr lang="en-US"/>
        </a:p>
      </dgm:t>
    </dgm:pt>
    <dgm:pt modelId="{4C043E17-85C3-48F8-ACDC-360A119C270B}">
      <dgm:prSet/>
      <dgm:spPr/>
      <dgm:t>
        <a:bodyPr/>
        <a:lstStyle/>
        <a:p>
          <a:r>
            <a:rPr lang="en-US" smtClean="0"/>
            <a:t>Advertise in a new medium</a:t>
          </a:r>
          <a:endParaRPr lang="en-US" dirty="0"/>
        </a:p>
      </dgm:t>
    </dgm:pt>
    <dgm:pt modelId="{CE81A869-97C0-4086-8FC8-8B2424E1626E}" type="parTrans" cxnId="{0D5A578E-59AE-4764-AD20-2D304E55E27D}">
      <dgm:prSet/>
      <dgm:spPr/>
      <dgm:t>
        <a:bodyPr/>
        <a:lstStyle/>
        <a:p>
          <a:endParaRPr lang="en-US"/>
        </a:p>
      </dgm:t>
    </dgm:pt>
    <dgm:pt modelId="{A8CD8AF4-20CC-4782-8716-81AD646328CC}" type="sibTrans" cxnId="{0D5A578E-59AE-4764-AD20-2D304E55E27D}">
      <dgm:prSet/>
      <dgm:spPr/>
      <dgm:t>
        <a:bodyPr/>
        <a:lstStyle/>
        <a:p>
          <a:endParaRPr lang="en-US"/>
        </a:p>
      </dgm:t>
    </dgm:pt>
    <dgm:pt modelId="{99452326-14E7-405A-A761-AB161A7E9C62}">
      <dgm:prSet/>
      <dgm:spPr/>
      <dgm:t>
        <a:bodyPr/>
        <a:lstStyle/>
        <a:p>
          <a:r>
            <a:rPr lang="en-US" smtClean="0"/>
            <a:t>Generate leads</a:t>
          </a:r>
          <a:endParaRPr lang="en-US" dirty="0"/>
        </a:p>
      </dgm:t>
    </dgm:pt>
    <dgm:pt modelId="{774B0E0D-F9C9-4F1A-A4BE-5A30351DCB4F}" type="parTrans" cxnId="{18C90DC0-4679-4B3A-B6CB-F03C587A2B33}">
      <dgm:prSet/>
      <dgm:spPr/>
      <dgm:t>
        <a:bodyPr/>
        <a:lstStyle/>
        <a:p>
          <a:endParaRPr lang="en-US"/>
        </a:p>
      </dgm:t>
    </dgm:pt>
    <dgm:pt modelId="{D0D63CB1-05FC-4385-AE99-9F04E82971BF}" type="sibTrans" cxnId="{18C90DC0-4679-4B3A-B6CB-F03C587A2B33}">
      <dgm:prSet/>
      <dgm:spPr/>
      <dgm:t>
        <a:bodyPr/>
        <a:lstStyle/>
        <a:p>
          <a:endParaRPr lang="en-US"/>
        </a:p>
      </dgm:t>
    </dgm:pt>
    <dgm:pt modelId="{542A0155-B63E-46FE-B84D-8487AF3753C1}">
      <dgm:prSet/>
      <dgm:spPr/>
      <dgm:t>
        <a:bodyPr/>
        <a:lstStyle/>
        <a:p>
          <a:r>
            <a:rPr lang="en-US" smtClean="0"/>
            <a:t>Provide customer service medium</a:t>
          </a:r>
          <a:endParaRPr lang="en-US" dirty="0"/>
        </a:p>
      </dgm:t>
    </dgm:pt>
    <dgm:pt modelId="{D353EBCC-AFCC-49E9-B445-E707F3715189}" type="parTrans" cxnId="{03E35E9B-9B63-40A3-A45F-479087BFDBFB}">
      <dgm:prSet/>
      <dgm:spPr/>
      <dgm:t>
        <a:bodyPr/>
        <a:lstStyle/>
        <a:p>
          <a:endParaRPr lang="en-US"/>
        </a:p>
      </dgm:t>
    </dgm:pt>
    <dgm:pt modelId="{15FCA3A3-672B-4498-8DDF-5000684B3B17}" type="sibTrans" cxnId="{03E35E9B-9B63-40A3-A45F-479087BFDBFB}">
      <dgm:prSet/>
      <dgm:spPr/>
      <dgm:t>
        <a:bodyPr/>
        <a:lstStyle/>
        <a:p>
          <a:endParaRPr lang="en-US"/>
        </a:p>
      </dgm:t>
    </dgm:pt>
    <dgm:pt modelId="{4B4081C6-0628-44F2-9BB2-330E97716177}">
      <dgm:prSet/>
      <dgm:spPr/>
      <dgm:t>
        <a:bodyPr/>
        <a:lstStyle/>
        <a:p>
          <a:pPr algn="ctr"/>
          <a:r>
            <a:rPr lang="en-US" dirty="0" smtClean="0"/>
            <a:t>Build strong relationships</a:t>
          </a:r>
          <a:endParaRPr lang="en-US" dirty="0"/>
        </a:p>
      </dgm:t>
    </dgm:pt>
    <dgm:pt modelId="{EE2E04E6-F27A-419F-93B8-46EB96A16A34}" type="parTrans" cxnId="{E0C8F9B5-A4C4-41A3-96F1-5B424B4A85E7}">
      <dgm:prSet/>
      <dgm:spPr/>
      <dgm:t>
        <a:bodyPr/>
        <a:lstStyle/>
        <a:p>
          <a:endParaRPr lang="en-US"/>
        </a:p>
      </dgm:t>
    </dgm:pt>
    <dgm:pt modelId="{7C58D61C-B620-43E6-8FCC-00227B255BEF}" type="sibTrans" cxnId="{E0C8F9B5-A4C4-41A3-96F1-5B424B4A85E7}">
      <dgm:prSet/>
      <dgm:spPr/>
      <dgm:t>
        <a:bodyPr/>
        <a:lstStyle/>
        <a:p>
          <a:endParaRPr lang="en-US"/>
        </a:p>
      </dgm:t>
    </dgm:pt>
    <dgm:pt modelId="{26DE3BBC-C0F1-4CF6-895E-A09A836DE2E9}" type="pres">
      <dgm:prSet presAssocID="{082455FB-3C5D-40AA-AAB4-95BADA64C8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910F8E1-1DFD-429B-AB83-5341A81288E1}" type="pres">
      <dgm:prSet presAssocID="{1828C666-CA8A-4286-8C79-7A365F7F2A7B}" presName="root" presStyleCnt="0"/>
      <dgm:spPr/>
    </dgm:pt>
    <dgm:pt modelId="{BDFAABBE-91F3-48FA-AD43-A9EC05682F5C}" type="pres">
      <dgm:prSet presAssocID="{1828C666-CA8A-4286-8C79-7A365F7F2A7B}" presName="rootComposite" presStyleCnt="0"/>
      <dgm:spPr/>
    </dgm:pt>
    <dgm:pt modelId="{F80090DD-0C5A-45F2-9319-7F70F1DBC93D}" type="pres">
      <dgm:prSet presAssocID="{1828C666-CA8A-4286-8C79-7A365F7F2A7B}" presName="rootText" presStyleLbl="node1" presStyleIdx="0" presStyleCnt="1" custScaleX="653493"/>
      <dgm:spPr/>
      <dgm:t>
        <a:bodyPr/>
        <a:lstStyle/>
        <a:p>
          <a:endParaRPr lang="en-US"/>
        </a:p>
      </dgm:t>
    </dgm:pt>
    <dgm:pt modelId="{54006F47-7CB3-49C8-8507-2C161306C2C9}" type="pres">
      <dgm:prSet presAssocID="{1828C666-CA8A-4286-8C79-7A365F7F2A7B}" presName="rootConnector" presStyleLbl="node1" presStyleIdx="0" presStyleCnt="1"/>
      <dgm:spPr/>
    </dgm:pt>
    <dgm:pt modelId="{366F8841-B4A7-49ED-B011-EC492DAC352C}" type="pres">
      <dgm:prSet presAssocID="{1828C666-CA8A-4286-8C79-7A365F7F2A7B}" presName="childShape" presStyleCnt="0"/>
      <dgm:spPr/>
    </dgm:pt>
    <dgm:pt modelId="{DADC49C1-F6B5-4995-94A2-D078BB80F2B8}" type="pres">
      <dgm:prSet presAssocID="{53D38FB1-9EB8-43B3-82AB-4E2F7BF50481}" presName="Name13" presStyleLbl="parChTrans1D2" presStyleIdx="0" presStyleCnt="12"/>
      <dgm:spPr/>
    </dgm:pt>
    <dgm:pt modelId="{ED682D2F-ED04-4E3F-B919-73D453B2A861}" type="pres">
      <dgm:prSet presAssocID="{2439E8F8-1011-489E-B02A-7001234C31E2}" presName="childText" presStyleLbl="bgAcc1" presStyleIdx="0" presStyleCnt="12" custScaleX="653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EC6CC-65BF-4F10-B050-75D1D596A2A7}" type="pres">
      <dgm:prSet presAssocID="{08E7DAF1-A461-4402-892E-9A28CB86F8C7}" presName="Name13" presStyleLbl="parChTrans1D2" presStyleIdx="1" presStyleCnt="12"/>
      <dgm:spPr/>
    </dgm:pt>
    <dgm:pt modelId="{EEA6597B-0431-4920-835D-BF4D45A4BDC9}" type="pres">
      <dgm:prSet presAssocID="{C2BDAFB4-FA2C-40AC-B3DC-F16D6ADB4F8E}" presName="childText" presStyleLbl="bgAcc1" presStyleIdx="1" presStyleCnt="12" custScaleX="653493">
        <dgm:presLayoutVars>
          <dgm:bulletEnabled val="1"/>
        </dgm:presLayoutVars>
      </dgm:prSet>
      <dgm:spPr/>
    </dgm:pt>
    <dgm:pt modelId="{D1885565-0E2C-4652-83F8-1A9031900DCB}" type="pres">
      <dgm:prSet presAssocID="{46256780-F705-4EFC-80DD-935B207DA51D}" presName="Name13" presStyleLbl="parChTrans1D2" presStyleIdx="2" presStyleCnt="12"/>
      <dgm:spPr/>
    </dgm:pt>
    <dgm:pt modelId="{EFB863CC-5239-49A8-BA17-6B5431FF23FE}" type="pres">
      <dgm:prSet presAssocID="{C82EDBFF-E5D1-426E-8AD1-FDB481554E47}" presName="childText" presStyleLbl="bgAcc1" presStyleIdx="2" presStyleCnt="12" custScaleX="653493">
        <dgm:presLayoutVars>
          <dgm:bulletEnabled val="1"/>
        </dgm:presLayoutVars>
      </dgm:prSet>
      <dgm:spPr/>
    </dgm:pt>
    <dgm:pt modelId="{417745D6-DE3C-4784-9A80-20D9F9091CAC}" type="pres">
      <dgm:prSet presAssocID="{11966C25-0907-4AFC-8C13-05B2DC3A780F}" presName="Name13" presStyleLbl="parChTrans1D2" presStyleIdx="3" presStyleCnt="12"/>
      <dgm:spPr/>
    </dgm:pt>
    <dgm:pt modelId="{0367AB7C-33B7-4378-86B4-2581B97C3990}" type="pres">
      <dgm:prSet presAssocID="{49CAA25F-796A-4A48-9EDA-4C6F79F5723C}" presName="childText" presStyleLbl="bgAcc1" presStyleIdx="3" presStyleCnt="12" custScaleX="653493">
        <dgm:presLayoutVars>
          <dgm:bulletEnabled val="1"/>
        </dgm:presLayoutVars>
      </dgm:prSet>
      <dgm:spPr/>
    </dgm:pt>
    <dgm:pt modelId="{CB2EF557-7746-492A-B647-184B84E90F1D}" type="pres">
      <dgm:prSet presAssocID="{C341FE5D-EE25-4DDA-AE1D-A572CBB97905}" presName="Name13" presStyleLbl="parChTrans1D2" presStyleIdx="4" presStyleCnt="12"/>
      <dgm:spPr/>
    </dgm:pt>
    <dgm:pt modelId="{8FACC05D-62DF-4966-87B6-B1B06DD9864A}" type="pres">
      <dgm:prSet presAssocID="{59F186C0-42E5-4CA3-9518-AF29F6438573}" presName="childText" presStyleLbl="bgAcc1" presStyleIdx="4" presStyleCnt="12" custScaleX="653493">
        <dgm:presLayoutVars>
          <dgm:bulletEnabled val="1"/>
        </dgm:presLayoutVars>
      </dgm:prSet>
      <dgm:spPr/>
    </dgm:pt>
    <dgm:pt modelId="{C0457567-7945-47DD-A145-78E1ADFE5B90}" type="pres">
      <dgm:prSet presAssocID="{024C4DA0-EDB9-4111-B667-4060B5142BAD}" presName="Name13" presStyleLbl="parChTrans1D2" presStyleIdx="5" presStyleCnt="12"/>
      <dgm:spPr/>
    </dgm:pt>
    <dgm:pt modelId="{C16C68A4-C55A-41E4-AADF-42E78A0BDBD0}" type="pres">
      <dgm:prSet presAssocID="{109FF2FD-0E6F-46D6-8E52-11B431FC212E}" presName="childText" presStyleLbl="bgAcc1" presStyleIdx="5" presStyleCnt="12" custScaleX="653493">
        <dgm:presLayoutVars>
          <dgm:bulletEnabled val="1"/>
        </dgm:presLayoutVars>
      </dgm:prSet>
      <dgm:spPr/>
    </dgm:pt>
    <dgm:pt modelId="{E2AEBD75-70D6-4956-ABC8-E59F8E8B8F9A}" type="pres">
      <dgm:prSet presAssocID="{D9BD6C61-F97D-4174-B352-A2E3B6102E23}" presName="Name13" presStyleLbl="parChTrans1D2" presStyleIdx="6" presStyleCnt="12"/>
      <dgm:spPr/>
    </dgm:pt>
    <dgm:pt modelId="{2F347F3A-FAAD-4478-8BAF-35A54A4D3389}" type="pres">
      <dgm:prSet presAssocID="{66994C3C-5CDE-4269-B090-075F160AD978}" presName="childText" presStyleLbl="bgAcc1" presStyleIdx="6" presStyleCnt="12" custScaleX="653493">
        <dgm:presLayoutVars>
          <dgm:bulletEnabled val="1"/>
        </dgm:presLayoutVars>
      </dgm:prSet>
      <dgm:spPr/>
    </dgm:pt>
    <dgm:pt modelId="{892EF9E4-5692-4D6A-A3F8-1EF8B784E868}" type="pres">
      <dgm:prSet presAssocID="{49C435F7-6D53-4903-A97C-CEDFC711DF96}" presName="Name13" presStyleLbl="parChTrans1D2" presStyleIdx="7" presStyleCnt="12"/>
      <dgm:spPr/>
    </dgm:pt>
    <dgm:pt modelId="{3E9EBC4C-4E16-450C-99E9-3ECED49E9ABF}" type="pres">
      <dgm:prSet presAssocID="{6DBBB24A-9B24-4566-9346-C67B7389A417}" presName="childText" presStyleLbl="bgAcc1" presStyleIdx="7" presStyleCnt="12" custScaleX="653493">
        <dgm:presLayoutVars>
          <dgm:bulletEnabled val="1"/>
        </dgm:presLayoutVars>
      </dgm:prSet>
      <dgm:spPr/>
    </dgm:pt>
    <dgm:pt modelId="{D7C659D7-8D85-4590-A388-5E6D13F2D0A4}" type="pres">
      <dgm:prSet presAssocID="{CE81A869-97C0-4086-8FC8-8B2424E1626E}" presName="Name13" presStyleLbl="parChTrans1D2" presStyleIdx="8" presStyleCnt="12"/>
      <dgm:spPr/>
    </dgm:pt>
    <dgm:pt modelId="{71E4E3E2-3F72-45C4-9BF6-E4719CA35107}" type="pres">
      <dgm:prSet presAssocID="{4C043E17-85C3-48F8-ACDC-360A119C270B}" presName="childText" presStyleLbl="bgAcc1" presStyleIdx="8" presStyleCnt="12" custScaleX="653493">
        <dgm:presLayoutVars>
          <dgm:bulletEnabled val="1"/>
        </dgm:presLayoutVars>
      </dgm:prSet>
      <dgm:spPr/>
    </dgm:pt>
    <dgm:pt modelId="{4FE4EA72-B4CE-4147-8F88-657BF1A62399}" type="pres">
      <dgm:prSet presAssocID="{774B0E0D-F9C9-4F1A-A4BE-5A30351DCB4F}" presName="Name13" presStyleLbl="parChTrans1D2" presStyleIdx="9" presStyleCnt="12"/>
      <dgm:spPr/>
    </dgm:pt>
    <dgm:pt modelId="{6B29CE7E-6118-4258-AD0F-AE7839734773}" type="pres">
      <dgm:prSet presAssocID="{99452326-14E7-405A-A761-AB161A7E9C62}" presName="childText" presStyleLbl="bgAcc1" presStyleIdx="9" presStyleCnt="12" custScaleX="653493">
        <dgm:presLayoutVars>
          <dgm:bulletEnabled val="1"/>
        </dgm:presLayoutVars>
      </dgm:prSet>
      <dgm:spPr/>
    </dgm:pt>
    <dgm:pt modelId="{C7FC82AC-178F-4738-8831-99FE0A3F5499}" type="pres">
      <dgm:prSet presAssocID="{D353EBCC-AFCC-49E9-B445-E707F3715189}" presName="Name13" presStyleLbl="parChTrans1D2" presStyleIdx="10" presStyleCnt="12"/>
      <dgm:spPr/>
    </dgm:pt>
    <dgm:pt modelId="{0125BDB9-5D30-47B3-9479-AFFC1ED4F388}" type="pres">
      <dgm:prSet presAssocID="{542A0155-B63E-46FE-B84D-8487AF3753C1}" presName="childText" presStyleLbl="bgAcc1" presStyleIdx="10" presStyleCnt="12" custScaleX="653493">
        <dgm:presLayoutVars>
          <dgm:bulletEnabled val="1"/>
        </dgm:presLayoutVars>
      </dgm:prSet>
      <dgm:spPr/>
    </dgm:pt>
    <dgm:pt modelId="{B9CE98F0-8BE2-4595-AE2D-D62C13B5B188}" type="pres">
      <dgm:prSet presAssocID="{EE2E04E6-F27A-419F-93B8-46EB96A16A34}" presName="Name13" presStyleLbl="parChTrans1D2" presStyleIdx="11" presStyleCnt="12"/>
      <dgm:spPr/>
    </dgm:pt>
    <dgm:pt modelId="{E5133CBE-78F4-4320-8E0F-BFBADA782664}" type="pres">
      <dgm:prSet presAssocID="{4B4081C6-0628-44F2-9BB2-330E97716177}" presName="childText" presStyleLbl="bgAcc1" presStyleIdx="11" presStyleCnt="12" custScaleX="653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A57A53-A2AA-4609-B831-3709AAE2D19B}" type="presOf" srcId="{2439E8F8-1011-489E-B02A-7001234C31E2}" destId="{ED682D2F-ED04-4E3F-B919-73D453B2A861}" srcOrd="0" destOrd="0" presId="urn:microsoft.com/office/officeart/2005/8/layout/hierarchy3"/>
    <dgm:cxn modelId="{EBBEFEFC-D79B-4C63-B0A0-1237CB188D37}" type="presOf" srcId="{08E7DAF1-A461-4402-892E-9A28CB86F8C7}" destId="{03DEC6CC-65BF-4F10-B050-75D1D596A2A7}" srcOrd="0" destOrd="0" presId="urn:microsoft.com/office/officeart/2005/8/layout/hierarchy3"/>
    <dgm:cxn modelId="{F304640C-750F-4D5D-8540-FE06C20A2236}" srcId="{1828C666-CA8A-4286-8C79-7A365F7F2A7B}" destId="{49CAA25F-796A-4A48-9EDA-4C6F79F5723C}" srcOrd="3" destOrd="0" parTransId="{11966C25-0907-4AFC-8C13-05B2DC3A780F}" sibTransId="{B1CF2F60-2FD0-4B3C-8EA3-37D8C1B2940C}"/>
    <dgm:cxn modelId="{D390706B-2B4B-4DE2-8477-014D5EC257A8}" type="presOf" srcId="{49CAA25F-796A-4A48-9EDA-4C6F79F5723C}" destId="{0367AB7C-33B7-4378-86B4-2581B97C3990}" srcOrd="0" destOrd="0" presId="urn:microsoft.com/office/officeart/2005/8/layout/hierarchy3"/>
    <dgm:cxn modelId="{4E6EAD75-E6B9-43BE-AAE8-57B2EF3F3C2E}" type="presOf" srcId="{4C043E17-85C3-48F8-ACDC-360A119C270B}" destId="{71E4E3E2-3F72-45C4-9BF6-E4719CA35107}" srcOrd="0" destOrd="0" presId="urn:microsoft.com/office/officeart/2005/8/layout/hierarchy3"/>
    <dgm:cxn modelId="{BC8FEECC-5B96-40C2-8D25-8D7781AAA0CD}" type="presOf" srcId="{53D38FB1-9EB8-43B3-82AB-4E2F7BF50481}" destId="{DADC49C1-F6B5-4995-94A2-D078BB80F2B8}" srcOrd="0" destOrd="0" presId="urn:microsoft.com/office/officeart/2005/8/layout/hierarchy3"/>
    <dgm:cxn modelId="{400A0465-859D-4B2C-A6C8-41417FAAC34F}" type="presOf" srcId="{59F186C0-42E5-4CA3-9518-AF29F6438573}" destId="{8FACC05D-62DF-4966-87B6-B1B06DD9864A}" srcOrd="0" destOrd="0" presId="urn:microsoft.com/office/officeart/2005/8/layout/hierarchy3"/>
    <dgm:cxn modelId="{289DE65A-8AF3-4756-B23B-1853D3F7BB0D}" type="presOf" srcId="{C2BDAFB4-FA2C-40AC-B3DC-F16D6ADB4F8E}" destId="{EEA6597B-0431-4920-835D-BF4D45A4BDC9}" srcOrd="0" destOrd="0" presId="urn:microsoft.com/office/officeart/2005/8/layout/hierarchy3"/>
    <dgm:cxn modelId="{7070DE0F-4BD2-433E-8277-143789853239}" type="presOf" srcId="{082455FB-3C5D-40AA-AAB4-95BADA64C886}" destId="{26DE3BBC-C0F1-4CF6-895E-A09A836DE2E9}" srcOrd="0" destOrd="0" presId="urn:microsoft.com/office/officeart/2005/8/layout/hierarchy3"/>
    <dgm:cxn modelId="{03E35E9B-9B63-40A3-A45F-479087BFDBFB}" srcId="{1828C666-CA8A-4286-8C79-7A365F7F2A7B}" destId="{542A0155-B63E-46FE-B84D-8487AF3753C1}" srcOrd="10" destOrd="0" parTransId="{D353EBCC-AFCC-49E9-B445-E707F3715189}" sibTransId="{15FCA3A3-672B-4498-8DDF-5000684B3B17}"/>
    <dgm:cxn modelId="{0F9D2513-125D-4B5D-AA1D-730DA930BB7C}" type="presOf" srcId="{EE2E04E6-F27A-419F-93B8-46EB96A16A34}" destId="{B9CE98F0-8BE2-4595-AE2D-D62C13B5B188}" srcOrd="0" destOrd="0" presId="urn:microsoft.com/office/officeart/2005/8/layout/hierarchy3"/>
    <dgm:cxn modelId="{625B4DC2-410C-48EC-BCF3-9E147E509ECC}" type="presOf" srcId="{CE81A869-97C0-4086-8FC8-8B2424E1626E}" destId="{D7C659D7-8D85-4590-A388-5E6D13F2D0A4}" srcOrd="0" destOrd="0" presId="urn:microsoft.com/office/officeart/2005/8/layout/hierarchy3"/>
    <dgm:cxn modelId="{18C90DC0-4679-4B3A-B6CB-F03C587A2B33}" srcId="{1828C666-CA8A-4286-8C79-7A365F7F2A7B}" destId="{99452326-14E7-405A-A761-AB161A7E9C62}" srcOrd="9" destOrd="0" parTransId="{774B0E0D-F9C9-4F1A-A4BE-5A30351DCB4F}" sibTransId="{D0D63CB1-05FC-4385-AE99-9F04E82971BF}"/>
    <dgm:cxn modelId="{893268BF-D440-45C8-9C8E-D11F4A0DB5D5}" type="presOf" srcId="{6DBBB24A-9B24-4566-9346-C67B7389A417}" destId="{3E9EBC4C-4E16-450C-99E9-3ECED49E9ABF}" srcOrd="0" destOrd="0" presId="urn:microsoft.com/office/officeart/2005/8/layout/hierarchy3"/>
    <dgm:cxn modelId="{91195252-35FE-4F6B-A103-27AFA23C0055}" srcId="{1828C666-CA8A-4286-8C79-7A365F7F2A7B}" destId="{66994C3C-5CDE-4269-B090-075F160AD978}" srcOrd="6" destOrd="0" parTransId="{D9BD6C61-F97D-4174-B352-A2E3B6102E23}" sibTransId="{3F5D3C04-675B-4246-8E77-6279095FF646}"/>
    <dgm:cxn modelId="{E0C8F9B5-A4C4-41A3-96F1-5B424B4A85E7}" srcId="{1828C666-CA8A-4286-8C79-7A365F7F2A7B}" destId="{4B4081C6-0628-44F2-9BB2-330E97716177}" srcOrd="11" destOrd="0" parTransId="{EE2E04E6-F27A-419F-93B8-46EB96A16A34}" sibTransId="{7C58D61C-B620-43E6-8FCC-00227B255BEF}"/>
    <dgm:cxn modelId="{1129D1E0-5ADC-4DCA-B0A3-8DA8F2D3B5FF}" type="presOf" srcId="{D353EBCC-AFCC-49E9-B445-E707F3715189}" destId="{C7FC82AC-178F-4738-8831-99FE0A3F5499}" srcOrd="0" destOrd="0" presId="urn:microsoft.com/office/officeart/2005/8/layout/hierarchy3"/>
    <dgm:cxn modelId="{3DAF3638-913A-4717-A8BF-D5424E2D7329}" type="presOf" srcId="{1828C666-CA8A-4286-8C79-7A365F7F2A7B}" destId="{54006F47-7CB3-49C8-8507-2C161306C2C9}" srcOrd="1" destOrd="0" presId="urn:microsoft.com/office/officeart/2005/8/layout/hierarchy3"/>
    <dgm:cxn modelId="{0E8A9969-B10E-4681-9026-AFA1F7FC078D}" type="presOf" srcId="{1828C666-CA8A-4286-8C79-7A365F7F2A7B}" destId="{F80090DD-0C5A-45F2-9319-7F70F1DBC93D}" srcOrd="0" destOrd="0" presId="urn:microsoft.com/office/officeart/2005/8/layout/hierarchy3"/>
    <dgm:cxn modelId="{0D5A578E-59AE-4764-AD20-2D304E55E27D}" srcId="{1828C666-CA8A-4286-8C79-7A365F7F2A7B}" destId="{4C043E17-85C3-48F8-ACDC-360A119C270B}" srcOrd="8" destOrd="0" parTransId="{CE81A869-97C0-4086-8FC8-8B2424E1626E}" sibTransId="{A8CD8AF4-20CC-4782-8716-81AD646328CC}"/>
    <dgm:cxn modelId="{5C061276-10FC-4789-850A-00C4BC8A4D24}" type="presOf" srcId="{C82EDBFF-E5D1-426E-8AD1-FDB481554E47}" destId="{EFB863CC-5239-49A8-BA17-6B5431FF23FE}" srcOrd="0" destOrd="0" presId="urn:microsoft.com/office/officeart/2005/8/layout/hierarchy3"/>
    <dgm:cxn modelId="{BD2220A1-265C-43C3-80EA-531EDDA9CA21}" type="presOf" srcId="{4B4081C6-0628-44F2-9BB2-330E97716177}" destId="{E5133CBE-78F4-4320-8E0F-BFBADA782664}" srcOrd="0" destOrd="0" presId="urn:microsoft.com/office/officeart/2005/8/layout/hierarchy3"/>
    <dgm:cxn modelId="{41CE4A25-9510-4ACE-B760-B2ADE78630D5}" srcId="{1828C666-CA8A-4286-8C79-7A365F7F2A7B}" destId="{C2BDAFB4-FA2C-40AC-B3DC-F16D6ADB4F8E}" srcOrd="1" destOrd="0" parTransId="{08E7DAF1-A461-4402-892E-9A28CB86F8C7}" sibTransId="{748F68C7-B045-475B-97B7-38D1D7DE37B2}"/>
    <dgm:cxn modelId="{32C2745E-E2F9-4E3E-A303-3D9473882868}" srcId="{1828C666-CA8A-4286-8C79-7A365F7F2A7B}" destId="{2439E8F8-1011-489E-B02A-7001234C31E2}" srcOrd="0" destOrd="0" parTransId="{53D38FB1-9EB8-43B3-82AB-4E2F7BF50481}" sibTransId="{BE41080C-F3EB-444A-970D-AAC6EB79A809}"/>
    <dgm:cxn modelId="{378C93D2-1773-447C-9EFA-9A495C54473D}" srcId="{1828C666-CA8A-4286-8C79-7A365F7F2A7B}" destId="{59F186C0-42E5-4CA3-9518-AF29F6438573}" srcOrd="4" destOrd="0" parTransId="{C341FE5D-EE25-4DDA-AE1D-A572CBB97905}" sibTransId="{6E08AE06-EDD5-477D-A307-7AD09F992884}"/>
    <dgm:cxn modelId="{EF079D22-909F-4D20-8F53-07F6DF0F898A}" type="presOf" srcId="{542A0155-B63E-46FE-B84D-8487AF3753C1}" destId="{0125BDB9-5D30-47B3-9479-AFFC1ED4F388}" srcOrd="0" destOrd="0" presId="urn:microsoft.com/office/officeart/2005/8/layout/hierarchy3"/>
    <dgm:cxn modelId="{0F44BD17-90C6-453A-9CAF-9F5BE0071DC9}" type="presOf" srcId="{99452326-14E7-405A-A761-AB161A7E9C62}" destId="{6B29CE7E-6118-4258-AD0F-AE7839734773}" srcOrd="0" destOrd="0" presId="urn:microsoft.com/office/officeart/2005/8/layout/hierarchy3"/>
    <dgm:cxn modelId="{9F4FCD3D-0AC9-4BBE-9C03-F8F57ACFBEA8}" srcId="{1828C666-CA8A-4286-8C79-7A365F7F2A7B}" destId="{6DBBB24A-9B24-4566-9346-C67B7389A417}" srcOrd="7" destOrd="0" parTransId="{49C435F7-6D53-4903-A97C-CEDFC711DF96}" sibTransId="{61619CBC-C686-470D-B2EA-CA942B5C7921}"/>
    <dgm:cxn modelId="{0867FE45-7380-4ABB-A1EF-2BAC5137AA0E}" type="presOf" srcId="{D9BD6C61-F97D-4174-B352-A2E3B6102E23}" destId="{E2AEBD75-70D6-4956-ABC8-E59F8E8B8F9A}" srcOrd="0" destOrd="0" presId="urn:microsoft.com/office/officeart/2005/8/layout/hierarchy3"/>
    <dgm:cxn modelId="{0EB9766F-B1EC-4366-98D1-559A110FAD3D}" type="presOf" srcId="{C341FE5D-EE25-4DDA-AE1D-A572CBB97905}" destId="{CB2EF557-7746-492A-B647-184B84E90F1D}" srcOrd="0" destOrd="0" presId="urn:microsoft.com/office/officeart/2005/8/layout/hierarchy3"/>
    <dgm:cxn modelId="{17A32129-5C65-4116-BDAF-D7A82AF76DA9}" srcId="{1828C666-CA8A-4286-8C79-7A365F7F2A7B}" destId="{C82EDBFF-E5D1-426E-8AD1-FDB481554E47}" srcOrd="2" destOrd="0" parTransId="{46256780-F705-4EFC-80DD-935B207DA51D}" sibTransId="{2D4FE46C-0801-4AD8-9ACA-4448758AE82C}"/>
    <dgm:cxn modelId="{F1360E24-009F-4AC8-A2E0-A3DECBA43A10}" type="presOf" srcId="{66994C3C-5CDE-4269-B090-075F160AD978}" destId="{2F347F3A-FAAD-4478-8BAF-35A54A4D3389}" srcOrd="0" destOrd="0" presId="urn:microsoft.com/office/officeart/2005/8/layout/hierarchy3"/>
    <dgm:cxn modelId="{BF5D611B-13B8-4B62-B4BE-82C596CFDA54}" srcId="{1828C666-CA8A-4286-8C79-7A365F7F2A7B}" destId="{109FF2FD-0E6F-46D6-8E52-11B431FC212E}" srcOrd="5" destOrd="0" parTransId="{024C4DA0-EDB9-4111-B667-4060B5142BAD}" sibTransId="{8A9BB84A-891F-42BD-92D3-4F60394AB476}"/>
    <dgm:cxn modelId="{6AFC6F30-AAB1-4506-A0EA-F1168EB0D9C5}" type="presOf" srcId="{109FF2FD-0E6F-46D6-8E52-11B431FC212E}" destId="{C16C68A4-C55A-41E4-AADF-42E78A0BDBD0}" srcOrd="0" destOrd="0" presId="urn:microsoft.com/office/officeart/2005/8/layout/hierarchy3"/>
    <dgm:cxn modelId="{48ABBA10-A065-4E98-AF53-4D950E1A9FAA}" type="presOf" srcId="{49C435F7-6D53-4903-A97C-CEDFC711DF96}" destId="{892EF9E4-5692-4D6A-A3F8-1EF8B784E868}" srcOrd="0" destOrd="0" presId="urn:microsoft.com/office/officeart/2005/8/layout/hierarchy3"/>
    <dgm:cxn modelId="{FC3AC1A4-5D17-43EF-AFC7-06509D4338EB}" srcId="{082455FB-3C5D-40AA-AAB4-95BADA64C886}" destId="{1828C666-CA8A-4286-8C79-7A365F7F2A7B}" srcOrd="0" destOrd="0" parTransId="{67AEFDC8-7741-49C9-A373-8FDEAE9E1528}" sibTransId="{8F848EBF-DEC9-4EBB-A859-F69B3C5388BF}"/>
    <dgm:cxn modelId="{C9949E5D-29C0-4825-AA8C-42A27947CD50}" type="presOf" srcId="{46256780-F705-4EFC-80DD-935B207DA51D}" destId="{D1885565-0E2C-4652-83F8-1A9031900DCB}" srcOrd="0" destOrd="0" presId="urn:microsoft.com/office/officeart/2005/8/layout/hierarchy3"/>
    <dgm:cxn modelId="{E3763E8E-DDCB-429B-9DE7-C0C87C74B6A6}" type="presOf" srcId="{774B0E0D-F9C9-4F1A-A4BE-5A30351DCB4F}" destId="{4FE4EA72-B4CE-4147-8F88-657BF1A62399}" srcOrd="0" destOrd="0" presId="urn:microsoft.com/office/officeart/2005/8/layout/hierarchy3"/>
    <dgm:cxn modelId="{EBED9D60-E94E-4364-8E62-549ACC7DB5E0}" type="presOf" srcId="{11966C25-0907-4AFC-8C13-05B2DC3A780F}" destId="{417745D6-DE3C-4784-9A80-20D9F9091CAC}" srcOrd="0" destOrd="0" presId="urn:microsoft.com/office/officeart/2005/8/layout/hierarchy3"/>
    <dgm:cxn modelId="{F25C7F8A-C02A-4523-92AE-830E5F25C277}" type="presOf" srcId="{024C4DA0-EDB9-4111-B667-4060B5142BAD}" destId="{C0457567-7945-47DD-A145-78E1ADFE5B90}" srcOrd="0" destOrd="0" presId="urn:microsoft.com/office/officeart/2005/8/layout/hierarchy3"/>
    <dgm:cxn modelId="{1BF65C76-DFE1-46C3-9DA2-EDD321F448FC}" type="presParOf" srcId="{26DE3BBC-C0F1-4CF6-895E-A09A836DE2E9}" destId="{1910F8E1-1DFD-429B-AB83-5341A81288E1}" srcOrd="0" destOrd="0" presId="urn:microsoft.com/office/officeart/2005/8/layout/hierarchy3"/>
    <dgm:cxn modelId="{436ADB3D-E8F1-4C38-AEF8-C9EAAC03BAE5}" type="presParOf" srcId="{1910F8E1-1DFD-429B-AB83-5341A81288E1}" destId="{BDFAABBE-91F3-48FA-AD43-A9EC05682F5C}" srcOrd="0" destOrd="0" presId="urn:microsoft.com/office/officeart/2005/8/layout/hierarchy3"/>
    <dgm:cxn modelId="{BB3B2F82-AE88-41E7-934C-0C24CE21E734}" type="presParOf" srcId="{BDFAABBE-91F3-48FA-AD43-A9EC05682F5C}" destId="{F80090DD-0C5A-45F2-9319-7F70F1DBC93D}" srcOrd="0" destOrd="0" presId="urn:microsoft.com/office/officeart/2005/8/layout/hierarchy3"/>
    <dgm:cxn modelId="{93ACF109-C7CB-40A4-B731-D8942A9DD493}" type="presParOf" srcId="{BDFAABBE-91F3-48FA-AD43-A9EC05682F5C}" destId="{54006F47-7CB3-49C8-8507-2C161306C2C9}" srcOrd="1" destOrd="0" presId="urn:microsoft.com/office/officeart/2005/8/layout/hierarchy3"/>
    <dgm:cxn modelId="{2B4946A9-F03E-4F1E-9546-A82AC05DD051}" type="presParOf" srcId="{1910F8E1-1DFD-429B-AB83-5341A81288E1}" destId="{366F8841-B4A7-49ED-B011-EC492DAC352C}" srcOrd="1" destOrd="0" presId="urn:microsoft.com/office/officeart/2005/8/layout/hierarchy3"/>
    <dgm:cxn modelId="{8FE4CDE4-9920-4576-BF13-BCB17F4E4C16}" type="presParOf" srcId="{366F8841-B4A7-49ED-B011-EC492DAC352C}" destId="{DADC49C1-F6B5-4995-94A2-D078BB80F2B8}" srcOrd="0" destOrd="0" presId="urn:microsoft.com/office/officeart/2005/8/layout/hierarchy3"/>
    <dgm:cxn modelId="{396B7009-54E9-4AFA-997E-52CDA707B67D}" type="presParOf" srcId="{366F8841-B4A7-49ED-B011-EC492DAC352C}" destId="{ED682D2F-ED04-4E3F-B919-73D453B2A861}" srcOrd="1" destOrd="0" presId="urn:microsoft.com/office/officeart/2005/8/layout/hierarchy3"/>
    <dgm:cxn modelId="{03755354-729E-4A61-9543-C50985361824}" type="presParOf" srcId="{366F8841-B4A7-49ED-B011-EC492DAC352C}" destId="{03DEC6CC-65BF-4F10-B050-75D1D596A2A7}" srcOrd="2" destOrd="0" presId="urn:microsoft.com/office/officeart/2005/8/layout/hierarchy3"/>
    <dgm:cxn modelId="{57A60D99-81A1-44EC-8FE0-91D052C08F03}" type="presParOf" srcId="{366F8841-B4A7-49ED-B011-EC492DAC352C}" destId="{EEA6597B-0431-4920-835D-BF4D45A4BDC9}" srcOrd="3" destOrd="0" presId="urn:microsoft.com/office/officeart/2005/8/layout/hierarchy3"/>
    <dgm:cxn modelId="{5D24E2FD-A805-4AA3-8E57-4FEE63D28B64}" type="presParOf" srcId="{366F8841-B4A7-49ED-B011-EC492DAC352C}" destId="{D1885565-0E2C-4652-83F8-1A9031900DCB}" srcOrd="4" destOrd="0" presId="urn:microsoft.com/office/officeart/2005/8/layout/hierarchy3"/>
    <dgm:cxn modelId="{DE13C38F-D280-4D81-B409-D964F723C0D8}" type="presParOf" srcId="{366F8841-B4A7-49ED-B011-EC492DAC352C}" destId="{EFB863CC-5239-49A8-BA17-6B5431FF23FE}" srcOrd="5" destOrd="0" presId="urn:microsoft.com/office/officeart/2005/8/layout/hierarchy3"/>
    <dgm:cxn modelId="{2A72E6B8-1AD3-4B6A-AC7E-73F7669397BD}" type="presParOf" srcId="{366F8841-B4A7-49ED-B011-EC492DAC352C}" destId="{417745D6-DE3C-4784-9A80-20D9F9091CAC}" srcOrd="6" destOrd="0" presId="urn:microsoft.com/office/officeart/2005/8/layout/hierarchy3"/>
    <dgm:cxn modelId="{80F4EC31-94D8-4E26-A71F-28B418FB4034}" type="presParOf" srcId="{366F8841-B4A7-49ED-B011-EC492DAC352C}" destId="{0367AB7C-33B7-4378-86B4-2581B97C3990}" srcOrd="7" destOrd="0" presId="urn:microsoft.com/office/officeart/2005/8/layout/hierarchy3"/>
    <dgm:cxn modelId="{9E9C1DB8-7229-4E09-B289-F8E91F7204FF}" type="presParOf" srcId="{366F8841-B4A7-49ED-B011-EC492DAC352C}" destId="{CB2EF557-7746-492A-B647-184B84E90F1D}" srcOrd="8" destOrd="0" presId="urn:microsoft.com/office/officeart/2005/8/layout/hierarchy3"/>
    <dgm:cxn modelId="{B4250160-AAFA-4E17-8CAF-5C3E17073C25}" type="presParOf" srcId="{366F8841-B4A7-49ED-B011-EC492DAC352C}" destId="{8FACC05D-62DF-4966-87B6-B1B06DD9864A}" srcOrd="9" destOrd="0" presId="urn:microsoft.com/office/officeart/2005/8/layout/hierarchy3"/>
    <dgm:cxn modelId="{2A5FF20A-F6F4-4A0A-AB54-95028A188A79}" type="presParOf" srcId="{366F8841-B4A7-49ED-B011-EC492DAC352C}" destId="{C0457567-7945-47DD-A145-78E1ADFE5B90}" srcOrd="10" destOrd="0" presId="urn:microsoft.com/office/officeart/2005/8/layout/hierarchy3"/>
    <dgm:cxn modelId="{3637C613-CC3E-4857-A4A8-2EF57B3C0D36}" type="presParOf" srcId="{366F8841-B4A7-49ED-B011-EC492DAC352C}" destId="{C16C68A4-C55A-41E4-AADF-42E78A0BDBD0}" srcOrd="11" destOrd="0" presId="urn:microsoft.com/office/officeart/2005/8/layout/hierarchy3"/>
    <dgm:cxn modelId="{5F8B9218-15C6-4131-9B7B-18C7D92FB7EA}" type="presParOf" srcId="{366F8841-B4A7-49ED-B011-EC492DAC352C}" destId="{E2AEBD75-70D6-4956-ABC8-E59F8E8B8F9A}" srcOrd="12" destOrd="0" presId="urn:microsoft.com/office/officeart/2005/8/layout/hierarchy3"/>
    <dgm:cxn modelId="{9C05405C-6A87-4BC0-ACB1-EDE74477504E}" type="presParOf" srcId="{366F8841-B4A7-49ED-B011-EC492DAC352C}" destId="{2F347F3A-FAAD-4478-8BAF-35A54A4D3389}" srcOrd="13" destOrd="0" presId="urn:microsoft.com/office/officeart/2005/8/layout/hierarchy3"/>
    <dgm:cxn modelId="{10CE12CE-BAC8-4EE2-A802-E49CDE365FCE}" type="presParOf" srcId="{366F8841-B4A7-49ED-B011-EC492DAC352C}" destId="{892EF9E4-5692-4D6A-A3F8-1EF8B784E868}" srcOrd="14" destOrd="0" presId="urn:microsoft.com/office/officeart/2005/8/layout/hierarchy3"/>
    <dgm:cxn modelId="{C3D65520-DE8A-4FFC-B883-B6A68BF650DC}" type="presParOf" srcId="{366F8841-B4A7-49ED-B011-EC492DAC352C}" destId="{3E9EBC4C-4E16-450C-99E9-3ECED49E9ABF}" srcOrd="15" destOrd="0" presId="urn:microsoft.com/office/officeart/2005/8/layout/hierarchy3"/>
    <dgm:cxn modelId="{39C4FFC2-DB6A-4507-95C8-1599A430220D}" type="presParOf" srcId="{366F8841-B4A7-49ED-B011-EC492DAC352C}" destId="{D7C659D7-8D85-4590-A388-5E6D13F2D0A4}" srcOrd="16" destOrd="0" presId="urn:microsoft.com/office/officeart/2005/8/layout/hierarchy3"/>
    <dgm:cxn modelId="{5CCCA96A-5A0C-4E49-B28A-C9A0A76B517C}" type="presParOf" srcId="{366F8841-B4A7-49ED-B011-EC492DAC352C}" destId="{71E4E3E2-3F72-45C4-9BF6-E4719CA35107}" srcOrd="17" destOrd="0" presId="urn:microsoft.com/office/officeart/2005/8/layout/hierarchy3"/>
    <dgm:cxn modelId="{89D2E56E-08C5-4EA7-8895-F0B074322C57}" type="presParOf" srcId="{366F8841-B4A7-49ED-B011-EC492DAC352C}" destId="{4FE4EA72-B4CE-4147-8F88-657BF1A62399}" srcOrd="18" destOrd="0" presId="urn:microsoft.com/office/officeart/2005/8/layout/hierarchy3"/>
    <dgm:cxn modelId="{CD2CE204-D27E-4E85-8963-D8B9D25168B6}" type="presParOf" srcId="{366F8841-B4A7-49ED-B011-EC492DAC352C}" destId="{6B29CE7E-6118-4258-AD0F-AE7839734773}" srcOrd="19" destOrd="0" presId="urn:microsoft.com/office/officeart/2005/8/layout/hierarchy3"/>
    <dgm:cxn modelId="{A617A392-ECFE-4DC8-BE30-AE2B7E63A119}" type="presParOf" srcId="{366F8841-B4A7-49ED-B011-EC492DAC352C}" destId="{C7FC82AC-178F-4738-8831-99FE0A3F5499}" srcOrd="20" destOrd="0" presId="urn:microsoft.com/office/officeart/2005/8/layout/hierarchy3"/>
    <dgm:cxn modelId="{FB75F76C-12DE-4D39-82AF-CE900BF3DB0C}" type="presParOf" srcId="{366F8841-B4A7-49ED-B011-EC492DAC352C}" destId="{0125BDB9-5D30-47B3-9479-AFFC1ED4F388}" srcOrd="21" destOrd="0" presId="urn:microsoft.com/office/officeart/2005/8/layout/hierarchy3"/>
    <dgm:cxn modelId="{A779EEF9-CB2B-4F87-AB4A-B9764FB4D8EE}" type="presParOf" srcId="{366F8841-B4A7-49ED-B011-EC492DAC352C}" destId="{B9CE98F0-8BE2-4595-AE2D-D62C13B5B188}" srcOrd="22" destOrd="0" presId="urn:microsoft.com/office/officeart/2005/8/layout/hierarchy3"/>
    <dgm:cxn modelId="{FD05CE89-2EFF-4E7B-9A1B-2AA5761876CD}" type="presParOf" srcId="{366F8841-B4A7-49ED-B011-EC492DAC352C}" destId="{E5133CBE-78F4-4320-8E0F-BFBADA782664}" srcOrd="2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5862AC-3157-4446-9BB6-19EBEE9A2C1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9CF8DE-E0E2-4AD0-9359-8CE36467D584}">
      <dgm:prSet phldrT="[Text]"/>
      <dgm:spPr/>
      <dgm:t>
        <a:bodyPr/>
        <a:lstStyle/>
        <a:p>
          <a:r>
            <a:rPr lang="en-US" dirty="0" smtClean="0"/>
            <a:t>Customers and Markets</a:t>
          </a:r>
          <a:endParaRPr lang="en-US" dirty="0"/>
        </a:p>
      </dgm:t>
    </dgm:pt>
    <dgm:pt modelId="{71C710A3-D1B0-4082-8778-3AC3B369793F}" type="parTrans" cxnId="{26994C4C-3C10-478F-BC95-123442CB3CCE}">
      <dgm:prSet/>
      <dgm:spPr/>
      <dgm:t>
        <a:bodyPr/>
        <a:lstStyle/>
        <a:p>
          <a:endParaRPr lang="en-US"/>
        </a:p>
      </dgm:t>
    </dgm:pt>
    <dgm:pt modelId="{85430AE8-4D22-4B66-A17E-9DAA87FC87C4}" type="sibTrans" cxnId="{26994C4C-3C10-478F-BC95-123442CB3CCE}">
      <dgm:prSet/>
      <dgm:spPr/>
      <dgm:t>
        <a:bodyPr/>
        <a:lstStyle/>
        <a:p>
          <a:endParaRPr lang="en-US"/>
        </a:p>
      </dgm:t>
    </dgm:pt>
    <dgm:pt modelId="{25B0F8D4-9B0A-4F52-8172-5B858D5C010A}">
      <dgm:prSet/>
      <dgm:spPr/>
      <dgm:t>
        <a:bodyPr/>
        <a:lstStyle/>
        <a:p>
          <a:r>
            <a:rPr lang="en-US" smtClean="0"/>
            <a:t>Competitive Threats</a:t>
          </a:r>
          <a:endParaRPr lang="en-US" dirty="0" smtClean="0"/>
        </a:p>
      </dgm:t>
    </dgm:pt>
    <dgm:pt modelId="{3606570F-2581-411E-819F-314C8E8FBBCF}" type="parTrans" cxnId="{4ACF969B-D4D6-48D7-882E-CDDC70D63F80}">
      <dgm:prSet/>
      <dgm:spPr/>
      <dgm:t>
        <a:bodyPr/>
        <a:lstStyle/>
        <a:p>
          <a:endParaRPr lang="en-US"/>
        </a:p>
      </dgm:t>
    </dgm:pt>
    <dgm:pt modelId="{07C1CDAE-C11D-4513-A572-D06EEF1D2CF0}" type="sibTrans" cxnId="{4ACF969B-D4D6-48D7-882E-CDDC70D63F80}">
      <dgm:prSet/>
      <dgm:spPr/>
      <dgm:t>
        <a:bodyPr/>
        <a:lstStyle/>
        <a:p>
          <a:endParaRPr lang="en-US"/>
        </a:p>
      </dgm:t>
    </dgm:pt>
    <dgm:pt modelId="{0B75828C-BAEA-4A91-9ED6-61DE91DEBB96}">
      <dgm:prSet/>
      <dgm:spPr/>
      <dgm:t>
        <a:bodyPr/>
        <a:lstStyle/>
        <a:p>
          <a:r>
            <a:rPr lang="en-US" smtClean="0"/>
            <a:t>People and Infrasrtucture</a:t>
          </a:r>
          <a:endParaRPr lang="en-US" dirty="0" smtClean="0"/>
        </a:p>
      </dgm:t>
    </dgm:pt>
    <dgm:pt modelId="{4A957F38-4910-4543-9AE1-14A250953B57}" type="parTrans" cxnId="{79D9FF2B-CBF3-4B8F-9512-149A4C19FAB0}">
      <dgm:prSet/>
      <dgm:spPr/>
      <dgm:t>
        <a:bodyPr/>
        <a:lstStyle/>
        <a:p>
          <a:endParaRPr lang="en-US"/>
        </a:p>
      </dgm:t>
    </dgm:pt>
    <dgm:pt modelId="{6811867E-A0A5-4CF8-A6C0-69E4F6D30D1B}" type="sibTrans" cxnId="{79D9FF2B-CBF3-4B8F-9512-149A4C19FAB0}">
      <dgm:prSet/>
      <dgm:spPr/>
      <dgm:t>
        <a:bodyPr/>
        <a:lstStyle/>
        <a:p>
          <a:endParaRPr lang="en-US"/>
        </a:p>
      </dgm:t>
    </dgm:pt>
    <dgm:pt modelId="{3E49BD32-3D9F-4EF0-8CC1-DFF944EA1E38}">
      <dgm:prSet/>
      <dgm:spPr/>
      <dgm:t>
        <a:bodyPr/>
        <a:lstStyle/>
        <a:p>
          <a:r>
            <a:rPr lang="en-US" smtClean="0"/>
            <a:t>Source and Operations</a:t>
          </a:r>
          <a:endParaRPr lang="en-US" dirty="0"/>
        </a:p>
      </dgm:t>
    </dgm:pt>
    <dgm:pt modelId="{333523A5-47AD-4DAA-9957-BF8C61393936}" type="parTrans" cxnId="{BBFAE5F0-B98B-4297-BF86-A6A8CBCC85F0}">
      <dgm:prSet/>
      <dgm:spPr/>
      <dgm:t>
        <a:bodyPr/>
        <a:lstStyle/>
        <a:p>
          <a:endParaRPr lang="en-US"/>
        </a:p>
      </dgm:t>
    </dgm:pt>
    <dgm:pt modelId="{8AB3E015-4F4D-4528-9349-F213C4AB5C53}" type="sibTrans" cxnId="{BBFAE5F0-B98B-4297-BF86-A6A8CBCC85F0}">
      <dgm:prSet/>
      <dgm:spPr/>
      <dgm:t>
        <a:bodyPr/>
        <a:lstStyle/>
        <a:p>
          <a:endParaRPr lang="en-US"/>
        </a:p>
      </dgm:t>
    </dgm:pt>
    <dgm:pt modelId="{08770398-3CDE-4FE3-8951-13010A847CB3}" type="pres">
      <dgm:prSet presAssocID="{B35862AC-3157-4446-9BB6-19EBEE9A2C1D}" presName="Name0" presStyleCnt="0">
        <dgm:presLayoutVars>
          <dgm:chMax val="7"/>
          <dgm:chPref val="7"/>
          <dgm:dir/>
        </dgm:presLayoutVars>
      </dgm:prSet>
      <dgm:spPr/>
    </dgm:pt>
    <dgm:pt modelId="{9D050136-E131-45A4-809E-E25E3BC89445}" type="pres">
      <dgm:prSet presAssocID="{B35862AC-3157-4446-9BB6-19EBEE9A2C1D}" presName="Name1" presStyleCnt="0"/>
      <dgm:spPr/>
    </dgm:pt>
    <dgm:pt modelId="{65CDA7AF-F2D9-4E80-BD56-B3FB2E68B5BF}" type="pres">
      <dgm:prSet presAssocID="{B35862AC-3157-4446-9BB6-19EBEE9A2C1D}" presName="cycle" presStyleCnt="0"/>
      <dgm:spPr/>
    </dgm:pt>
    <dgm:pt modelId="{C829899F-A308-4877-AB9A-C6ECD048FFD4}" type="pres">
      <dgm:prSet presAssocID="{B35862AC-3157-4446-9BB6-19EBEE9A2C1D}" presName="srcNode" presStyleLbl="node1" presStyleIdx="0" presStyleCnt="4"/>
      <dgm:spPr/>
    </dgm:pt>
    <dgm:pt modelId="{D57F1E97-7C8E-4422-BDDF-3362FEF062A9}" type="pres">
      <dgm:prSet presAssocID="{B35862AC-3157-4446-9BB6-19EBEE9A2C1D}" presName="conn" presStyleLbl="parChTrans1D2" presStyleIdx="0" presStyleCnt="1"/>
      <dgm:spPr/>
    </dgm:pt>
    <dgm:pt modelId="{DEAA651F-5332-4DB0-ABF2-6FD0BCF18114}" type="pres">
      <dgm:prSet presAssocID="{B35862AC-3157-4446-9BB6-19EBEE9A2C1D}" presName="extraNode" presStyleLbl="node1" presStyleIdx="0" presStyleCnt="4"/>
      <dgm:spPr/>
    </dgm:pt>
    <dgm:pt modelId="{264CE038-6CC2-477F-9E5A-020940E32EE7}" type="pres">
      <dgm:prSet presAssocID="{B35862AC-3157-4446-9BB6-19EBEE9A2C1D}" presName="dstNode" presStyleLbl="node1" presStyleIdx="0" presStyleCnt="4"/>
      <dgm:spPr/>
    </dgm:pt>
    <dgm:pt modelId="{84E1869C-BD0B-4241-8413-7A971ED9797D}" type="pres">
      <dgm:prSet presAssocID="{1C9CF8DE-E0E2-4AD0-9359-8CE36467D58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5EDE9-3A1A-4AB9-9D51-D5E1DCA24F86}" type="pres">
      <dgm:prSet presAssocID="{1C9CF8DE-E0E2-4AD0-9359-8CE36467D584}" presName="accent_1" presStyleCnt="0"/>
      <dgm:spPr/>
    </dgm:pt>
    <dgm:pt modelId="{ECEEA64C-D54B-4AEA-B25E-C8F5D3C23D35}" type="pres">
      <dgm:prSet presAssocID="{1C9CF8DE-E0E2-4AD0-9359-8CE36467D584}" presName="accentRepeatNode" presStyleLbl="solidFgAcc1" presStyleIdx="0" presStyleCnt="4"/>
      <dgm:spPr/>
    </dgm:pt>
    <dgm:pt modelId="{F8A07803-CCDB-4AA8-8721-DF6DA8DF9BE8}" type="pres">
      <dgm:prSet presAssocID="{25B0F8D4-9B0A-4F52-8172-5B858D5C010A}" presName="text_2" presStyleLbl="node1" presStyleIdx="1" presStyleCnt="4">
        <dgm:presLayoutVars>
          <dgm:bulletEnabled val="1"/>
        </dgm:presLayoutVars>
      </dgm:prSet>
      <dgm:spPr/>
    </dgm:pt>
    <dgm:pt modelId="{92664700-F1A2-4536-B966-B7D4906982B5}" type="pres">
      <dgm:prSet presAssocID="{25B0F8D4-9B0A-4F52-8172-5B858D5C010A}" presName="accent_2" presStyleCnt="0"/>
      <dgm:spPr/>
    </dgm:pt>
    <dgm:pt modelId="{E0F5546A-3297-4C0D-B22D-7FE943F718D0}" type="pres">
      <dgm:prSet presAssocID="{25B0F8D4-9B0A-4F52-8172-5B858D5C010A}" presName="accentRepeatNode" presStyleLbl="solidFgAcc1" presStyleIdx="1" presStyleCnt="4"/>
      <dgm:spPr/>
    </dgm:pt>
    <dgm:pt modelId="{B7E60EE2-ECAB-4F28-AB34-142A2BD9583F}" type="pres">
      <dgm:prSet presAssocID="{0B75828C-BAEA-4A91-9ED6-61DE91DEBB96}" presName="text_3" presStyleLbl="node1" presStyleIdx="2" presStyleCnt="4">
        <dgm:presLayoutVars>
          <dgm:bulletEnabled val="1"/>
        </dgm:presLayoutVars>
      </dgm:prSet>
      <dgm:spPr/>
    </dgm:pt>
    <dgm:pt modelId="{F9E6CF51-24B9-4ED4-ADAA-F0FCF341ED79}" type="pres">
      <dgm:prSet presAssocID="{0B75828C-BAEA-4A91-9ED6-61DE91DEBB96}" presName="accent_3" presStyleCnt="0"/>
      <dgm:spPr/>
    </dgm:pt>
    <dgm:pt modelId="{ECBE2859-4296-474C-89E6-371D7BA09C84}" type="pres">
      <dgm:prSet presAssocID="{0B75828C-BAEA-4A91-9ED6-61DE91DEBB96}" presName="accentRepeatNode" presStyleLbl="solidFgAcc1" presStyleIdx="2" presStyleCnt="4"/>
      <dgm:spPr/>
    </dgm:pt>
    <dgm:pt modelId="{96F8392A-D626-4822-8F9E-75516072C558}" type="pres">
      <dgm:prSet presAssocID="{3E49BD32-3D9F-4EF0-8CC1-DFF944EA1E38}" presName="text_4" presStyleLbl="node1" presStyleIdx="3" presStyleCnt="4">
        <dgm:presLayoutVars>
          <dgm:bulletEnabled val="1"/>
        </dgm:presLayoutVars>
      </dgm:prSet>
      <dgm:spPr/>
    </dgm:pt>
    <dgm:pt modelId="{9986A096-483D-45DB-BE12-29BCED455CD8}" type="pres">
      <dgm:prSet presAssocID="{3E49BD32-3D9F-4EF0-8CC1-DFF944EA1E38}" presName="accent_4" presStyleCnt="0"/>
      <dgm:spPr/>
    </dgm:pt>
    <dgm:pt modelId="{AFDFB93E-EE2F-4D98-B753-C70B6A7C4FCF}" type="pres">
      <dgm:prSet presAssocID="{3E49BD32-3D9F-4EF0-8CC1-DFF944EA1E38}" presName="accentRepeatNode" presStyleLbl="solidFgAcc1" presStyleIdx="3" presStyleCnt="4"/>
      <dgm:spPr/>
    </dgm:pt>
  </dgm:ptLst>
  <dgm:cxnLst>
    <dgm:cxn modelId="{69E7EDD6-E53C-4A4F-9F31-6F88FB2DAC0E}" type="presOf" srcId="{B35862AC-3157-4446-9BB6-19EBEE9A2C1D}" destId="{08770398-3CDE-4FE3-8951-13010A847CB3}" srcOrd="0" destOrd="0" presId="urn:microsoft.com/office/officeart/2008/layout/VerticalCurvedList"/>
    <dgm:cxn modelId="{BBFAE5F0-B98B-4297-BF86-A6A8CBCC85F0}" srcId="{B35862AC-3157-4446-9BB6-19EBEE9A2C1D}" destId="{3E49BD32-3D9F-4EF0-8CC1-DFF944EA1E38}" srcOrd="3" destOrd="0" parTransId="{333523A5-47AD-4DAA-9957-BF8C61393936}" sibTransId="{8AB3E015-4F4D-4528-9349-F213C4AB5C53}"/>
    <dgm:cxn modelId="{4ACF969B-D4D6-48D7-882E-CDDC70D63F80}" srcId="{B35862AC-3157-4446-9BB6-19EBEE9A2C1D}" destId="{25B0F8D4-9B0A-4F52-8172-5B858D5C010A}" srcOrd="1" destOrd="0" parTransId="{3606570F-2581-411E-819F-314C8E8FBBCF}" sibTransId="{07C1CDAE-C11D-4513-A572-D06EEF1D2CF0}"/>
    <dgm:cxn modelId="{26994C4C-3C10-478F-BC95-123442CB3CCE}" srcId="{B35862AC-3157-4446-9BB6-19EBEE9A2C1D}" destId="{1C9CF8DE-E0E2-4AD0-9359-8CE36467D584}" srcOrd="0" destOrd="0" parTransId="{71C710A3-D1B0-4082-8778-3AC3B369793F}" sibTransId="{85430AE8-4D22-4B66-A17E-9DAA87FC87C4}"/>
    <dgm:cxn modelId="{6F406ACC-A26F-44C7-84D8-535B77798F52}" type="presOf" srcId="{3E49BD32-3D9F-4EF0-8CC1-DFF944EA1E38}" destId="{96F8392A-D626-4822-8F9E-75516072C558}" srcOrd="0" destOrd="0" presId="urn:microsoft.com/office/officeart/2008/layout/VerticalCurvedList"/>
    <dgm:cxn modelId="{5AB955BD-5C60-4CE6-9BCB-0390835CBD16}" type="presOf" srcId="{85430AE8-4D22-4B66-A17E-9DAA87FC87C4}" destId="{D57F1E97-7C8E-4422-BDDF-3362FEF062A9}" srcOrd="0" destOrd="0" presId="urn:microsoft.com/office/officeart/2008/layout/VerticalCurvedList"/>
    <dgm:cxn modelId="{643A177A-129F-46D3-A0DE-A8EAD45B7283}" type="presOf" srcId="{1C9CF8DE-E0E2-4AD0-9359-8CE36467D584}" destId="{84E1869C-BD0B-4241-8413-7A971ED9797D}" srcOrd="0" destOrd="0" presId="urn:microsoft.com/office/officeart/2008/layout/VerticalCurvedList"/>
    <dgm:cxn modelId="{996023D9-491A-417F-A482-11D8DE784B12}" type="presOf" srcId="{25B0F8D4-9B0A-4F52-8172-5B858D5C010A}" destId="{F8A07803-CCDB-4AA8-8721-DF6DA8DF9BE8}" srcOrd="0" destOrd="0" presId="urn:microsoft.com/office/officeart/2008/layout/VerticalCurvedList"/>
    <dgm:cxn modelId="{35D69174-400C-4BE3-ABE5-CDF439663B31}" type="presOf" srcId="{0B75828C-BAEA-4A91-9ED6-61DE91DEBB96}" destId="{B7E60EE2-ECAB-4F28-AB34-142A2BD9583F}" srcOrd="0" destOrd="0" presId="urn:microsoft.com/office/officeart/2008/layout/VerticalCurvedList"/>
    <dgm:cxn modelId="{79D9FF2B-CBF3-4B8F-9512-149A4C19FAB0}" srcId="{B35862AC-3157-4446-9BB6-19EBEE9A2C1D}" destId="{0B75828C-BAEA-4A91-9ED6-61DE91DEBB96}" srcOrd="2" destOrd="0" parTransId="{4A957F38-4910-4543-9AE1-14A250953B57}" sibTransId="{6811867E-A0A5-4CF8-A6C0-69E4F6D30D1B}"/>
    <dgm:cxn modelId="{AA822D6B-D69F-4308-A6BC-63F4ADF0CD28}" type="presParOf" srcId="{08770398-3CDE-4FE3-8951-13010A847CB3}" destId="{9D050136-E131-45A4-809E-E25E3BC89445}" srcOrd="0" destOrd="0" presId="urn:microsoft.com/office/officeart/2008/layout/VerticalCurvedList"/>
    <dgm:cxn modelId="{807AAF04-CCA4-4F8D-9175-73ACADEB31E1}" type="presParOf" srcId="{9D050136-E131-45A4-809E-E25E3BC89445}" destId="{65CDA7AF-F2D9-4E80-BD56-B3FB2E68B5BF}" srcOrd="0" destOrd="0" presId="urn:microsoft.com/office/officeart/2008/layout/VerticalCurvedList"/>
    <dgm:cxn modelId="{0A290284-A649-4632-9499-5B0421820C80}" type="presParOf" srcId="{65CDA7AF-F2D9-4E80-BD56-B3FB2E68B5BF}" destId="{C829899F-A308-4877-AB9A-C6ECD048FFD4}" srcOrd="0" destOrd="0" presId="urn:microsoft.com/office/officeart/2008/layout/VerticalCurvedList"/>
    <dgm:cxn modelId="{7ED58CAC-5CC4-4FDB-84CF-31B0BB9142F2}" type="presParOf" srcId="{65CDA7AF-F2D9-4E80-BD56-B3FB2E68B5BF}" destId="{D57F1E97-7C8E-4422-BDDF-3362FEF062A9}" srcOrd="1" destOrd="0" presId="urn:microsoft.com/office/officeart/2008/layout/VerticalCurvedList"/>
    <dgm:cxn modelId="{78766063-7ADE-4F5B-A1B2-20EB173750A0}" type="presParOf" srcId="{65CDA7AF-F2D9-4E80-BD56-B3FB2E68B5BF}" destId="{DEAA651F-5332-4DB0-ABF2-6FD0BCF18114}" srcOrd="2" destOrd="0" presId="urn:microsoft.com/office/officeart/2008/layout/VerticalCurvedList"/>
    <dgm:cxn modelId="{A24B09BB-B5EF-4D0D-8DD8-E82BD4A6555B}" type="presParOf" srcId="{65CDA7AF-F2D9-4E80-BD56-B3FB2E68B5BF}" destId="{264CE038-6CC2-477F-9E5A-020940E32EE7}" srcOrd="3" destOrd="0" presId="urn:microsoft.com/office/officeart/2008/layout/VerticalCurvedList"/>
    <dgm:cxn modelId="{E9DE3E22-6A4A-4DD9-BEE3-1166450EEFFD}" type="presParOf" srcId="{9D050136-E131-45A4-809E-E25E3BC89445}" destId="{84E1869C-BD0B-4241-8413-7A971ED9797D}" srcOrd="1" destOrd="0" presId="urn:microsoft.com/office/officeart/2008/layout/VerticalCurvedList"/>
    <dgm:cxn modelId="{714B914F-6294-46C0-9A18-56853A787B2D}" type="presParOf" srcId="{9D050136-E131-45A4-809E-E25E3BC89445}" destId="{2455EDE9-3A1A-4AB9-9D51-D5E1DCA24F86}" srcOrd="2" destOrd="0" presId="urn:microsoft.com/office/officeart/2008/layout/VerticalCurvedList"/>
    <dgm:cxn modelId="{FF786BAA-FE6E-4227-AD6F-DAB333EC7BCE}" type="presParOf" srcId="{2455EDE9-3A1A-4AB9-9D51-D5E1DCA24F86}" destId="{ECEEA64C-D54B-4AEA-B25E-C8F5D3C23D35}" srcOrd="0" destOrd="0" presId="urn:microsoft.com/office/officeart/2008/layout/VerticalCurvedList"/>
    <dgm:cxn modelId="{36CE2BAE-4352-468A-A28E-375794BD4A5D}" type="presParOf" srcId="{9D050136-E131-45A4-809E-E25E3BC89445}" destId="{F8A07803-CCDB-4AA8-8721-DF6DA8DF9BE8}" srcOrd="3" destOrd="0" presId="urn:microsoft.com/office/officeart/2008/layout/VerticalCurvedList"/>
    <dgm:cxn modelId="{70B2D239-249A-402A-B9F5-10458DCCE255}" type="presParOf" srcId="{9D050136-E131-45A4-809E-E25E3BC89445}" destId="{92664700-F1A2-4536-B966-B7D4906982B5}" srcOrd="4" destOrd="0" presId="urn:microsoft.com/office/officeart/2008/layout/VerticalCurvedList"/>
    <dgm:cxn modelId="{24234EB4-C249-469B-B446-2387780D1B6E}" type="presParOf" srcId="{92664700-F1A2-4536-B966-B7D4906982B5}" destId="{E0F5546A-3297-4C0D-B22D-7FE943F718D0}" srcOrd="0" destOrd="0" presId="urn:microsoft.com/office/officeart/2008/layout/VerticalCurvedList"/>
    <dgm:cxn modelId="{92EAADCF-094A-4056-86E9-E57636535E3E}" type="presParOf" srcId="{9D050136-E131-45A4-809E-E25E3BC89445}" destId="{B7E60EE2-ECAB-4F28-AB34-142A2BD9583F}" srcOrd="5" destOrd="0" presId="urn:microsoft.com/office/officeart/2008/layout/VerticalCurvedList"/>
    <dgm:cxn modelId="{26E82858-E499-4D71-BB75-58F9AFE0CF92}" type="presParOf" srcId="{9D050136-E131-45A4-809E-E25E3BC89445}" destId="{F9E6CF51-24B9-4ED4-ADAA-F0FCF341ED79}" srcOrd="6" destOrd="0" presId="urn:microsoft.com/office/officeart/2008/layout/VerticalCurvedList"/>
    <dgm:cxn modelId="{3716AAE3-DFFD-4C35-9BD2-B14304024118}" type="presParOf" srcId="{F9E6CF51-24B9-4ED4-ADAA-F0FCF341ED79}" destId="{ECBE2859-4296-474C-89E6-371D7BA09C84}" srcOrd="0" destOrd="0" presId="urn:microsoft.com/office/officeart/2008/layout/VerticalCurvedList"/>
    <dgm:cxn modelId="{B7B1F7B6-9099-4750-AD00-FE662BB382CE}" type="presParOf" srcId="{9D050136-E131-45A4-809E-E25E3BC89445}" destId="{96F8392A-D626-4822-8F9E-75516072C558}" srcOrd="7" destOrd="0" presId="urn:microsoft.com/office/officeart/2008/layout/VerticalCurvedList"/>
    <dgm:cxn modelId="{DA1FCCB3-EAA4-46E1-8D84-547BDA89F9FF}" type="presParOf" srcId="{9D050136-E131-45A4-809E-E25E3BC89445}" destId="{9986A096-483D-45DB-BE12-29BCED455CD8}" srcOrd="8" destOrd="0" presId="urn:microsoft.com/office/officeart/2008/layout/VerticalCurvedList"/>
    <dgm:cxn modelId="{5BD8C936-09AA-4D9C-895B-F63ABCBF21ED}" type="presParOf" srcId="{9986A096-483D-45DB-BE12-29BCED455CD8}" destId="{AFDFB93E-EE2F-4D98-B753-C70B6A7C4FC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BC010-E100-41FA-95BD-6D149090FE6D}">
      <dsp:nvSpPr>
        <dsp:cNvPr id="0" name=""/>
        <dsp:cNvSpPr/>
      </dsp:nvSpPr>
      <dsp:spPr>
        <a:xfrm>
          <a:off x="495238" y="1798"/>
          <a:ext cx="2496656" cy="14979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Communications standpoint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539113" y="45673"/>
        <a:ext cx="2408906" cy="1410243"/>
      </dsp:txXfrm>
    </dsp:sp>
    <dsp:sp modelId="{B675A2EA-3CAD-4B6F-A931-77AF94989B36}">
      <dsp:nvSpPr>
        <dsp:cNvPr id="0" name=""/>
        <dsp:cNvSpPr/>
      </dsp:nvSpPr>
      <dsp:spPr>
        <a:xfrm>
          <a:off x="3211600" y="441210"/>
          <a:ext cx="529291" cy="61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3211600" y="565044"/>
        <a:ext cx="370504" cy="371502"/>
      </dsp:txXfrm>
    </dsp:sp>
    <dsp:sp modelId="{18EA9D05-FCF5-4EF5-8957-63684C094A01}">
      <dsp:nvSpPr>
        <dsp:cNvPr id="0" name=""/>
        <dsp:cNvSpPr/>
      </dsp:nvSpPr>
      <dsp:spPr>
        <a:xfrm>
          <a:off x="3990557" y="1798"/>
          <a:ext cx="2496656" cy="1497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Business Process Perspective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4034432" y="45673"/>
        <a:ext cx="2408906" cy="1410243"/>
      </dsp:txXfrm>
    </dsp:sp>
    <dsp:sp modelId="{ECC34526-8A9B-4062-8852-46BB2027AB26}">
      <dsp:nvSpPr>
        <dsp:cNvPr id="0" name=""/>
        <dsp:cNvSpPr/>
      </dsp:nvSpPr>
      <dsp:spPr>
        <a:xfrm>
          <a:off x="6706919" y="441210"/>
          <a:ext cx="529291" cy="61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>
        <a:off x="6706919" y="565044"/>
        <a:ext cx="370504" cy="371502"/>
      </dsp:txXfrm>
    </dsp:sp>
    <dsp:sp modelId="{ED980215-8843-4102-B0F9-6F36A2B6FBE1}">
      <dsp:nvSpPr>
        <dsp:cNvPr id="0" name=""/>
        <dsp:cNvSpPr/>
      </dsp:nvSpPr>
      <dsp:spPr>
        <a:xfrm>
          <a:off x="7485876" y="1798"/>
          <a:ext cx="2496656" cy="14979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Service Perspective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7529751" y="45673"/>
        <a:ext cx="2408906" cy="1410243"/>
      </dsp:txXfrm>
    </dsp:sp>
    <dsp:sp modelId="{E697214F-B16D-4F05-91A4-BD3812DB15F9}">
      <dsp:nvSpPr>
        <dsp:cNvPr id="0" name=""/>
        <dsp:cNvSpPr/>
      </dsp:nvSpPr>
      <dsp:spPr>
        <a:xfrm rot="5400000">
          <a:off x="8469558" y="1674558"/>
          <a:ext cx="529291" cy="61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solidFill>
              <a:schemeClr val="tx1"/>
            </a:solidFill>
          </a:endParaRPr>
        </a:p>
      </dsp:txBody>
      <dsp:txXfrm rot="-5400000">
        <a:off x="8548453" y="1719498"/>
        <a:ext cx="371502" cy="370504"/>
      </dsp:txXfrm>
    </dsp:sp>
    <dsp:sp modelId="{23FDF585-EF52-4996-99DB-9B3C3D5D19EA}">
      <dsp:nvSpPr>
        <dsp:cNvPr id="0" name=""/>
        <dsp:cNvSpPr/>
      </dsp:nvSpPr>
      <dsp:spPr>
        <a:xfrm>
          <a:off x="7485876" y="2498455"/>
          <a:ext cx="2496656" cy="14979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Online Standpoint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7529751" y="2542330"/>
        <a:ext cx="2408906" cy="1410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41CA4-9041-4F2F-8888-F958AFCAFFBE}">
      <dsp:nvSpPr>
        <dsp:cNvPr id="0" name=""/>
        <dsp:cNvSpPr/>
      </dsp:nvSpPr>
      <dsp:spPr>
        <a:xfrm>
          <a:off x="447965" y="1144"/>
          <a:ext cx="3334478" cy="333447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507" tIns="45720" rIns="183507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The Internet and World Wide Web</a:t>
          </a:r>
          <a:endParaRPr lang="en-US" sz="3600" kern="1200" dirty="0"/>
        </a:p>
      </dsp:txBody>
      <dsp:txXfrm>
        <a:off x="936288" y="489467"/>
        <a:ext cx="2357832" cy="2357832"/>
      </dsp:txXfrm>
    </dsp:sp>
    <dsp:sp modelId="{2F533FE3-C74F-44A0-8EC7-178882405AD3}">
      <dsp:nvSpPr>
        <dsp:cNvPr id="0" name=""/>
        <dsp:cNvSpPr/>
      </dsp:nvSpPr>
      <dsp:spPr>
        <a:xfrm>
          <a:off x="3115547" y="1144"/>
          <a:ext cx="3334478" cy="333447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507" tIns="45720" rIns="183507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Intranets and Extranets</a:t>
          </a:r>
          <a:endParaRPr lang="en-US" sz="3600" kern="1200" dirty="0"/>
        </a:p>
      </dsp:txBody>
      <dsp:txXfrm>
        <a:off x="3603870" y="489467"/>
        <a:ext cx="2357832" cy="2357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404C8-28A6-4F77-8420-69D0B9CAC652}">
      <dsp:nvSpPr>
        <dsp:cNvPr id="0" name=""/>
        <dsp:cNvSpPr/>
      </dsp:nvSpPr>
      <dsp:spPr>
        <a:xfrm>
          <a:off x="1807703" y="48912"/>
          <a:ext cx="2347792" cy="234779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Interorganizational</a:t>
          </a:r>
          <a:r>
            <a:rPr lang="en-US" sz="1400" kern="1200" dirty="0" smtClean="0"/>
            <a:t> e-Commerce</a:t>
          </a:r>
          <a:endParaRPr lang="en-US" sz="1400" kern="1200" dirty="0"/>
        </a:p>
      </dsp:txBody>
      <dsp:txXfrm>
        <a:off x="2120742" y="459775"/>
        <a:ext cx="1721714" cy="1056506"/>
      </dsp:txXfrm>
    </dsp:sp>
    <dsp:sp modelId="{2180E105-AF52-4BBA-834E-AC2E9638FC05}">
      <dsp:nvSpPr>
        <dsp:cNvPr id="0" name=""/>
        <dsp:cNvSpPr/>
      </dsp:nvSpPr>
      <dsp:spPr>
        <a:xfrm>
          <a:off x="2654865" y="1516282"/>
          <a:ext cx="2347792" cy="234779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Intraorganizational</a:t>
          </a:r>
          <a:r>
            <a:rPr lang="en-US" sz="1400" kern="1200" dirty="0" smtClean="0"/>
            <a:t> e-Commerce</a:t>
          </a:r>
          <a:endParaRPr lang="en-US" sz="1400" kern="1200" dirty="0"/>
        </a:p>
      </dsp:txBody>
      <dsp:txXfrm>
        <a:off x="3372898" y="2122795"/>
        <a:ext cx="1408675" cy="1291285"/>
      </dsp:txXfrm>
    </dsp:sp>
    <dsp:sp modelId="{D804F0FD-3381-4430-AB76-A1E8858763BA}">
      <dsp:nvSpPr>
        <dsp:cNvPr id="0" name=""/>
        <dsp:cNvSpPr/>
      </dsp:nvSpPr>
      <dsp:spPr>
        <a:xfrm>
          <a:off x="960542" y="1516282"/>
          <a:ext cx="2347792" cy="234779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Business to Customer               e-Commerce</a:t>
          </a:r>
          <a:endParaRPr lang="en-US" sz="1400" kern="1200" dirty="0"/>
        </a:p>
      </dsp:txBody>
      <dsp:txXfrm>
        <a:off x="1181625" y="2122795"/>
        <a:ext cx="1408675" cy="12912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38EF6-03E5-46A9-A6DE-543995523CC1}">
      <dsp:nvSpPr>
        <dsp:cNvPr id="0" name=""/>
        <dsp:cNvSpPr/>
      </dsp:nvSpPr>
      <dsp:spPr>
        <a:xfrm>
          <a:off x="2457" y="961078"/>
          <a:ext cx="2465904" cy="246590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707" tIns="27940" rIns="135707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What can it do?</a:t>
          </a:r>
          <a:endParaRPr lang="en-US" sz="2200" kern="1200" dirty="0"/>
        </a:p>
      </dsp:txBody>
      <dsp:txXfrm>
        <a:off x="363580" y="1322201"/>
        <a:ext cx="1743658" cy="1743658"/>
      </dsp:txXfrm>
    </dsp:sp>
    <dsp:sp modelId="{6249168C-7F3B-40EF-9A7D-2E1581FBA606}">
      <dsp:nvSpPr>
        <dsp:cNvPr id="0" name=""/>
        <dsp:cNvSpPr/>
      </dsp:nvSpPr>
      <dsp:spPr>
        <a:xfrm>
          <a:off x="1975181" y="961078"/>
          <a:ext cx="2465904" cy="246590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707" tIns="27940" rIns="135707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Internet can cause some companies to fail</a:t>
          </a:r>
          <a:endParaRPr lang="en-US" sz="2200" kern="1200" dirty="0"/>
        </a:p>
      </dsp:txBody>
      <dsp:txXfrm>
        <a:off x="2336304" y="1322201"/>
        <a:ext cx="1743658" cy="1743658"/>
      </dsp:txXfrm>
    </dsp:sp>
    <dsp:sp modelId="{0A750510-B813-42AE-A149-962325B09BA9}">
      <dsp:nvSpPr>
        <dsp:cNvPr id="0" name=""/>
        <dsp:cNvSpPr/>
      </dsp:nvSpPr>
      <dsp:spPr>
        <a:xfrm>
          <a:off x="3947904" y="961078"/>
          <a:ext cx="2465904" cy="246590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707" tIns="27940" rIns="135707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Internet should </a:t>
          </a:r>
          <a:r>
            <a:rPr lang="en-US" sz="2200" u="sng" kern="1200" dirty="0" smtClean="0"/>
            <a:t>complement</a:t>
          </a:r>
          <a:r>
            <a:rPr lang="en-US" sz="2200" kern="1200" dirty="0" smtClean="0"/>
            <a:t> existing technology</a:t>
          </a:r>
          <a:endParaRPr lang="en-US" sz="2200" kern="1200" dirty="0"/>
        </a:p>
      </dsp:txBody>
      <dsp:txXfrm>
        <a:off x="4309027" y="1322201"/>
        <a:ext cx="1743658" cy="1743658"/>
      </dsp:txXfrm>
    </dsp:sp>
    <dsp:sp modelId="{399D1155-4043-4C83-B875-01D82A9911CF}">
      <dsp:nvSpPr>
        <dsp:cNvPr id="0" name=""/>
        <dsp:cNvSpPr/>
      </dsp:nvSpPr>
      <dsp:spPr>
        <a:xfrm>
          <a:off x="5920628" y="961078"/>
          <a:ext cx="2465904" cy="246590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707" tIns="27940" rIns="135707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What else can it do?</a:t>
          </a:r>
          <a:endParaRPr lang="en-US" sz="2200" kern="1200" dirty="0"/>
        </a:p>
      </dsp:txBody>
      <dsp:txXfrm>
        <a:off x="6281751" y="1322201"/>
        <a:ext cx="1743658" cy="17436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090DD-0C5A-45F2-9319-7F70F1DBC93D}">
      <dsp:nvSpPr>
        <dsp:cNvPr id="0" name=""/>
        <dsp:cNvSpPr/>
      </dsp:nvSpPr>
      <dsp:spPr>
        <a:xfrm>
          <a:off x="178454" y="1055"/>
          <a:ext cx="4424601" cy="3385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/>
            <a:t>Spesific</a:t>
          </a:r>
          <a:r>
            <a:rPr lang="en-US" sz="1600" b="1" kern="1200" dirty="0" smtClean="0"/>
            <a:t> Objectives of Internet marketing Strategies</a:t>
          </a:r>
          <a:endParaRPr lang="en-US" sz="1600" kern="1200" dirty="0"/>
        </a:p>
      </dsp:txBody>
      <dsp:txXfrm>
        <a:off x="188369" y="10970"/>
        <a:ext cx="4404771" cy="318704"/>
      </dsp:txXfrm>
    </dsp:sp>
    <dsp:sp modelId="{DADC49C1-F6B5-4995-94A2-D078BB80F2B8}">
      <dsp:nvSpPr>
        <dsp:cNvPr id="0" name=""/>
        <dsp:cNvSpPr/>
      </dsp:nvSpPr>
      <dsp:spPr>
        <a:xfrm>
          <a:off x="620914" y="339590"/>
          <a:ext cx="442460" cy="253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01"/>
              </a:lnTo>
              <a:lnTo>
                <a:pt x="442460" y="2539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682D2F-ED04-4E3F-B919-73D453B2A861}">
      <dsp:nvSpPr>
        <dsp:cNvPr id="0" name=""/>
        <dsp:cNvSpPr/>
      </dsp:nvSpPr>
      <dsp:spPr>
        <a:xfrm>
          <a:off x="1063375" y="424224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Target a specific market</a:t>
          </a:r>
          <a:endParaRPr lang="en-US" sz="1200" kern="1200" dirty="0"/>
        </a:p>
      </dsp:txBody>
      <dsp:txXfrm>
        <a:off x="1073290" y="434139"/>
        <a:ext cx="3519851" cy="318704"/>
      </dsp:txXfrm>
    </dsp:sp>
    <dsp:sp modelId="{03DEC6CC-65BF-4F10-B050-75D1D596A2A7}">
      <dsp:nvSpPr>
        <dsp:cNvPr id="0" name=""/>
        <dsp:cNvSpPr/>
      </dsp:nvSpPr>
      <dsp:spPr>
        <a:xfrm>
          <a:off x="620914" y="339590"/>
          <a:ext cx="442460" cy="677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069"/>
              </a:lnTo>
              <a:lnTo>
                <a:pt x="442460" y="6770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6597B-0431-4920-835D-BF4D45A4BDC9}">
      <dsp:nvSpPr>
        <dsp:cNvPr id="0" name=""/>
        <dsp:cNvSpPr/>
      </dsp:nvSpPr>
      <dsp:spPr>
        <a:xfrm>
          <a:off x="1063375" y="847392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Build recognition of company name</a:t>
          </a:r>
          <a:endParaRPr lang="en-US" sz="1200" kern="1200" dirty="0"/>
        </a:p>
      </dsp:txBody>
      <dsp:txXfrm>
        <a:off x="1073290" y="857307"/>
        <a:ext cx="3519851" cy="318704"/>
      </dsp:txXfrm>
    </dsp:sp>
    <dsp:sp modelId="{D1885565-0E2C-4652-83F8-1A9031900DCB}">
      <dsp:nvSpPr>
        <dsp:cNvPr id="0" name=""/>
        <dsp:cNvSpPr/>
      </dsp:nvSpPr>
      <dsp:spPr>
        <a:xfrm>
          <a:off x="620914" y="339590"/>
          <a:ext cx="442460" cy="1100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237"/>
              </a:lnTo>
              <a:lnTo>
                <a:pt x="442460" y="11002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863CC-5239-49A8-BA17-6B5431FF23FE}">
      <dsp:nvSpPr>
        <dsp:cNvPr id="0" name=""/>
        <dsp:cNvSpPr/>
      </dsp:nvSpPr>
      <dsp:spPr>
        <a:xfrm>
          <a:off x="1063375" y="1270560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Convey a cutting edge image</a:t>
          </a:r>
          <a:endParaRPr lang="en-US" sz="1200" kern="1200" dirty="0"/>
        </a:p>
      </dsp:txBody>
      <dsp:txXfrm>
        <a:off x="1073290" y="1280475"/>
        <a:ext cx="3519851" cy="318704"/>
      </dsp:txXfrm>
    </dsp:sp>
    <dsp:sp modelId="{417745D6-DE3C-4784-9A80-20D9F9091CAC}">
      <dsp:nvSpPr>
        <dsp:cNvPr id="0" name=""/>
        <dsp:cNvSpPr/>
      </dsp:nvSpPr>
      <dsp:spPr>
        <a:xfrm>
          <a:off x="620914" y="339590"/>
          <a:ext cx="442460" cy="1523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406"/>
              </a:lnTo>
              <a:lnTo>
                <a:pt x="442460" y="15234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7AB7C-33B7-4378-86B4-2581B97C3990}">
      <dsp:nvSpPr>
        <dsp:cNvPr id="0" name=""/>
        <dsp:cNvSpPr/>
      </dsp:nvSpPr>
      <dsp:spPr>
        <a:xfrm>
          <a:off x="1063375" y="1693729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Conduct market research</a:t>
          </a:r>
          <a:endParaRPr lang="en-US" sz="1200" kern="1200" dirty="0"/>
        </a:p>
      </dsp:txBody>
      <dsp:txXfrm>
        <a:off x="1073290" y="1703644"/>
        <a:ext cx="3519851" cy="318704"/>
      </dsp:txXfrm>
    </dsp:sp>
    <dsp:sp modelId="{CB2EF557-7746-492A-B647-184B84E90F1D}">
      <dsp:nvSpPr>
        <dsp:cNvPr id="0" name=""/>
        <dsp:cNvSpPr/>
      </dsp:nvSpPr>
      <dsp:spPr>
        <a:xfrm>
          <a:off x="620914" y="339590"/>
          <a:ext cx="442460" cy="1946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6574"/>
              </a:lnTo>
              <a:lnTo>
                <a:pt x="442460" y="19465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CC05D-62DF-4966-87B6-B1B06DD9864A}">
      <dsp:nvSpPr>
        <dsp:cNvPr id="0" name=""/>
        <dsp:cNvSpPr/>
      </dsp:nvSpPr>
      <dsp:spPr>
        <a:xfrm>
          <a:off x="1063375" y="2116897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Interact with existing customers</a:t>
          </a:r>
          <a:endParaRPr lang="en-US" sz="1200" kern="1200" dirty="0"/>
        </a:p>
      </dsp:txBody>
      <dsp:txXfrm>
        <a:off x="1073290" y="2126812"/>
        <a:ext cx="3519851" cy="318704"/>
      </dsp:txXfrm>
    </dsp:sp>
    <dsp:sp modelId="{C0457567-7945-47DD-A145-78E1ADFE5B90}">
      <dsp:nvSpPr>
        <dsp:cNvPr id="0" name=""/>
        <dsp:cNvSpPr/>
      </dsp:nvSpPr>
      <dsp:spPr>
        <a:xfrm>
          <a:off x="620914" y="339590"/>
          <a:ext cx="442460" cy="2369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9743"/>
              </a:lnTo>
              <a:lnTo>
                <a:pt x="442460" y="236974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C68A4-C55A-41E4-AADF-42E78A0BDBD0}">
      <dsp:nvSpPr>
        <dsp:cNvPr id="0" name=""/>
        <dsp:cNvSpPr/>
      </dsp:nvSpPr>
      <dsp:spPr>
        <a:xfrm>
          <a:off x="1063375" y="2540066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Real-time information about customers, products, etc.</a:t>
          </a:r>
          <a:endParaRPr lang="en-US" sz="1200" kern="1200" dirty="0" smtClean="0"/>
        </a:p>
      </dsp:txBody>
      <dsp:txXfrm>
        <a:off x="1073290" y="2549981"/>
        <a:ext cx="3519851" cy="318704"/>
      </dsp:txXfrm>
    </dsp:sp>
    <dsp:sp modelId="{E2AEBD75-70D6-4956-ABC8-E59F8E8B8F9A}">
      <dsp:nvSpPr>
        <dsp:cNvPr id="0" name=""/>
        <dsp:cNvSpPr/>
      </dsp:nvSpPr>
      <dsp:spPr>
        <a:xfrm>
          <a:off x="620914" y="339590"/>
          <a:ext cx="442460" cy="2792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2911"/>
              </a:lnTo>
              <a:lnTo>
                <a:pt x="442460" y="279291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47F3A-FAAD-4478-8BAF-35A54A4D3389}">
      <dsp:nvSpPr>
        <dsp:cNvPr id="0" name=""/>
        <dsp:cNvSpPr/>
      </dsp:nvSpPr>
      <dsp:spPr>
        <a:xfrm>
          <a:off x="1063375" y="2963234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Sell products and services</a:t>
          </a:r>
          <a:endParaRPr lang="en-US" sz="1200" kern="1200" dirty="0"/>
        </a:p>
      </dsp:txBody>
      <dsp:txXfrm>
        <a:off x="1073290" y="2973149"/>
        <a:ext cx="3519851" cy="318704"/>
      </dsp:txXfrm>
    </dsp:sp>
    <dsp:sp modelId="{892EF9E4-5692-4D6A-A3F8-1EF8B784E868}">
      <dsp:nvSpPr>
        <dsp:cNvPr id="0" name=""/>
        <dsp:cNvSpPr/>
      </dsp:nvSpPr>
      <dsp:spPr>
        <a:xfrm>
          <a:off x="620914" y="339590"/>
          <a:ext cx="442460" cy="3216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6079"/>
              </a:lnTo>
              <a:lnTo>
                <a:pt x="442460" y="32160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EBC4C-4E16-450C-99E9-3ECED49E9ABF}">
      <dsp:nvSpPr>
        <dsp:cNvPr id="0" name=""/>
        <dsp:cNvSpPr/>
      </dsp:nvSpPr>
      <dsp:spPr>
        <a:xfrm>
          <a:off x="1063375" y="3386402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Sell more efficiently</a:t>
          </a:r>
          <a:endParaRPr lang="en-US" sz="1200" kern="1200" dirty="0"/>
        </a:p>
      </dsp:txBody>
      <dsp:txXfrm>
        <a:off x="1073290" y="3396317"/>
        <a:ext cx="3519851" cy="318704"/>
      </dsp:txXfrm>
    </dsp:sp>
    <dsp:sp modelId="{D7C659D7-8D85-4590-A388-5E6D13F2D0A4}">
      <dsp:nvSpPr>
        <dsp:cNvPr id="0" name=""/>
        <dsp:cNvSpPr/>
      </dsp:nvSpPr>
      <dsp:spPr>
        <a:xfrm>
          <a:off x="620914" y="339590"/>
          <a:ext cx="442460" cy="363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9248"/>
              </a:lnTo>
              <a:lnTo>
                <a:pt x="442460" y="36392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4E3E2-3F72-45C4-9BF6-E4719CA35107}">
      <dsp:nvSpPr>
        <dsp:cNvPr id="0" name=""/>
        <dsp:cNvSpPr/>
      </dsp:nvSpPr>
      <dsp:spPr>
        <a:xfrm>
          <a:off x="1063375" y="3809571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Advertise in a new medium</a:t>
          </a:r>
          <a:endParaRPr lang="en-US" sz="1200" kern="1200" dirty="0"/>
        </a:p>
      </dsp:txBody>
      <dsp:txXfrm>
        <a:off x="1073290" y="3819486"/>
        <a:ext cx="3519851" cy="318704"/>
      </dsp:txXfrm>
    </dsp:sp>
    <dsp:sp modelId="{4FE4EA72-B4CE-4147-8F88-657BF1A62399}">
      <dsp:nvSpPr>
        <dsp:cNvPr id="0" name=""/>
        <dsp:cNvSpPr/>
      </dsp:nvSpPr>
      <dsp:spPr>
        <a:xfrm>
          <a:off x="620914" y="339590"/>
          <a:ext cx="442460" cy="4062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2416"/>
              </a:lnTo>
              <a:lnTo>
                <a:pt x="442460" y="406241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9CE7E-6118-4258-AD0F-AE7839734773}">
      <dsp:nvSpPr>
        <dsp:cNvPr id="0" name=""/>
        <dsp:cNvSpPr/>
      </dsp:nvSpPr>
      <dsp:spPr>
        <a:xfrm>
          <a:off x="1063375" y="4232739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Generate leads</a:t>
          </a:r>
          <a:endParaRPr lang="en-US" sz="1200" kern="1200" dirty="0"/>
        </a:p>
      </dsp:txBody>
      <dsp:txXfrm>
        <a:off x="1073290" y="4242654"/>
        <a:ext cx="3519851" cy="318704"/>
      </dsp:txXfrm>
    </dsp:sp>
    <dsp:sp modelId="{C7FC82AC-178F-4738-8831-99FE0A3F5499}">
      <dsp:nvSpPr>
        <dsp:cNvPr id="0" name=""/>
        <dsp:cNvSpPr/>
      </dsp:nvSpPr>
      <dsp:spPr>
        <a:xfrm>
          <a:off x="620914" y="339590"/>
          <a:ext cx="442460" cy="4485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5584"/>
              </a:lnTo>
              <a:lnTo>
                <a:pt x="442460" y="44855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5BDB9-5D30-47B3-9479-AFFC1ED4F388}">
      <dsp:nvSpPr>
        <dsp:cNvPr id="0" name=""/>
        <dsp:cNvSpPr/>
      </dsp:nvSpPr>
      <dsp:spPr>
        <a:xfrm>
          <a:off x="1063375" y="4655908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Provide customer service medium</a:t>
          </a:r>
          <a:endParaRPr lang="en-US" sz="1200" kern="1200" dirty="0"/>
        </a:p>
      </dsp:txBody>
      <dsp:txXfrm>
        <a:off x="1073290" y="4665823"/>
        <a:ext cx="3519851" cy="318704"/>
      </dsp:txXfrm>
    </dsp:sp>
    <dsp:sp modelId="{B9CE98F0-8BE2-4595-AE2D-D62C13B5B188}">
      <dsp:nvSpPr>
        <dsp:cNvPr id="0" name=""/>
        <dsp:cNvSpPr/>
      </dsp:nvSpPr>
      <dsp:spPr>
        <a:xfrm>
          <a:off x="620914" y="339590"/>
          <a:ext cx="442460" cy="4908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8753"/>
              </a:lnTo>
              <a:lnTo>
                <a:pt x="442460" y="49087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33CBE-78F4-4320-8E0F-BFBADA782664}">
      <dsp:nvSpPr>
        <dsp:cNvPr id="0" name=""/>
        <dsp:cNvSpPr/>
      </dsp:nvSpPr>
      <dsp:spPr>
        <a:xfrm>
          <a:off x="1063375" y="5079076"/>
          <a:ext cx="3539681" cy="338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Build strong relationships</a:t>
          </a:r>
          <a:endParaRPr lang="en-US" sz="1200" kern="1200" dirty="0"/>
        </a:p>
      </dsp:txBody>
      <dsp:txXfrm>
        <a:off x="1073290" y="5088991"/>
        <a:ext cx="3519851" cy="3187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F1E97-7C8E-4422-BDDF-3362FEF062A9}">
      <dsp:nvSpPr>
        <dsp:cNvPr id="0" name=""/>
        <dsp:cNvSpPr/>
      </dsp:nvSpPr>
      <dsp:spPr>
        <a:xfrm>
          <a:off x="-3080874" y="-474321"/>
          <a:ext cx="3674933" cy="3674933"/>
        </a:xfrm>
        <a:prstGeom prst="blockArc">
          <a:avLst>
            <a:gd name="adj1" fmla="val 18900000"/>
            <a:gd name="adj2" fmla="val 2700000"/>
            <a:gd name="adj3" fmla="val 58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1869C-BD0B-4241-8413-7A971ED9797D}">
      <dsp:nvSpPr>
        <dsp:cNvPr id="0" name=""/>
        <dsp:cNvSpPr/>
      </dsp:nvSpPr>
      <dsp:spPr>
        <a:xfrm>
          <a:off x="311634" y="209597"/>
          <a:ext cx="2984015" cy="419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90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Customers and Markets</a:t>
          </a:r>
          <a:endParaRPr lang="en-US" sz="1700" kern="1200" dirty="0"/>
        </a:p>
      </dsp:txBody>
      <dsp:txXfrm>
        <a:off x="311634" y="209597"/>
        <a:ext cx="2984015" cy="419412"/>
      </dsp:txXfrm>
    </dsp:sp>
    <dsp:sp modelId="{ECEEA64C-D54B-4AEA-B25E-C8F5D3C23D35}">
      <dsp:nvSpPr>
        <dsp:cNvPr id="0" name=""/>
        <dsp:cNvSpPr/>
      </dsp:nvSpPr>
      <dsp:spPr>
        <a:xfrm>
          <a:off x="49501" y="157170"/>
          <a:ext cx="524265" cy="524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07803-CCDB-4AA8-8721-DF6DA8DF9BE8}">
      <dsp:nvSpPr>
        <dsp:cNvPr id="0" name=""/>
        <dsp:cNvSpPr/>
      </dsp:nvSpPr>
      <dsp:spPr>
        <a:xfrm>
          <a:off x="552093" y="838824"/>
          <a:ext cx="2743556" cy="4194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90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Competitive Threats</a:t>
          </a:r>
          <a:endParaRPr lang="en-US" sz="1700" kern="1200" dirty="0" smtClean="0"/>
        </a:p>
      </dsp:txBody>
      <dsp:txXfrm>
        <a:off x="552093" y="838824"/>
        <a:ext cx="2743556" cy="419412"/>
      </dsp:txXfrm>
    </dsp:sp>
    <dsp:sp modelId="{E0F5546A-3297-4C0D-B22D-7FE943F718D0}">
      <dsp:nvSpPr>
        <dsp:cNvPr id="0" name=""/>
        <dsp:cNvSpPr/>
      </dsp:nvSpPr>
      <dsp:spPr>
        <a:xfrm>
          <a:off x="289960" y="786398"/>
          <a:ext cx="524265" cy="524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60EE2-ECAB-4F28-AB34-142A2BD9583F}">
      <dsp:nvSpPr>
        <dsp:cNvPr id="0" name=""/>
        <dsp:cNvSpPr/>
      </dsp:nvSpPr>
      <dsp:spPr>
        <a:xfrm>
          <a:off x="552093" y="1468052"/>
          <a:ext cx="2743556" cy="4194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90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People and Infrasrtucture</a:t>
          </a:r>
          <a:endParaRPr lang="en-US" sz="1700" kern="1200" dirty="0" smtClean="0"/>
        </a:p>
      </dsp:txBody>
      <dsp:txXfrm>
        <a:off x="552093" y="1468052"/>
        <a:ext cx="2743556" cy="419412"/>
      </dsp:txXfrm>
    </dsp:sp>
    <dsp:sp modelId="{ECBE2859-4296-474C-89E6-371D7BA09C84}">
      <dsp:nvSpPr>
        <dsp:cNvPr id="0" name=""/>
        <dsp:cNvSpPr/>
      </dsp:nvSpPr>
      <dsp:spPr>
        <a:xfrm>
          <a:off x="289960" y="1415626"/>
          <a:ext cx="524265" cy="524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F8392A-D626-4822-8F9E-75516072C558}">
      <dsp:nvSpPr>
        <dsp:cNvPr id="0" name=""/>
        <dsp:cNvSpPr/>
      </dsp:nvSpPr>
      <dsp:spPr>
        <a:xfrm>
          <a:off x="311634" y="2097280"/>
          <a:ext cx="2984015" cy="4194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90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Source and Operations</a:t>
          </a:r>
          <a:endParaRPr lang="en-US" sz="1700" kern="1200" dirty="0"/>
        </a:p>
      </dsp:txBody>
      <dsp:txXfrm>
        <a:off x="311634" y="2097280"/>
        <a:ext cx="2984015" cy="419412"/>
      </dsp:txXfrm>
    </dsp:sp>
    <dsp:sp modelId="{AFDFB93E-EE2F-4D98-B753-C70B6A7C4FCF}">
      <dsp:nvSpPr>
        <dsp:cNvPr id="0" name=""/>
        <dsp:cNvSpPr/>
      </dsp:nvSpPr>
      <dsp:spPr>
        <a:xfrm>
          <a:off x="49501" y="2044853"/>
          <a:ext cx="524265" cy="524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3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0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8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3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4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8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5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C8020-7DB7-4B8B-A21E-7ABD82E1113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E7E70-99AE-4B66-AC22-BADFC1215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558" y="4892388"/>
            <a:ext cx="110855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glow rad="431800">
                    <a:schemeClr val="bg1">
                      <a:alpha val="81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E-Commerce Strategies for Business Market</a:t>
            </a:r>
          </a:p>
          <a:p>
            <a:pPr algn="r"/>
            <a:r>
              <a:rPr lang="en-US" sz="3200" dirty="0" smtClean="0">
                <a:ln w="0"/>
                <a:effectLst>
                  <a:glow rad="431800">
                    <a:schemeClr val="bg1">
                      <a:alpha val="81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AMA </a:t>
            </a:r>
            <a:r>
              <a:rPr lang="en-US" sz="3200" dirty="0" err="1" smtClean="0">
                <a:ln w="0"/>
                <a:effectLst>
                  <a:glow rad="431800">
                    <a:schemeClr val="bg1">
                      <a:alpha val="81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Suyanto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glow rad="431800">
                  <a:schemeClr val="bg1">
                    <a:alpha val="81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932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.actualidadecommerce.com/wp-content/uploads/2014/01/IEBS-lanza-el-primer-Master-en-eSupply-Chain-Management-y-Log%C3%ADstica-enfocado-al-eComme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77"/>
            <a:ext cx="533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385" y="6177287"/>
            <a:ext cx="5196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Internet Strategy Implementation</a:t>
            </a:r>
            <a:endParaRPr lang="en-US" sz="2800" b="1" dirty="0"/>
          </a:p>
        </p:txBody>
      </p:sp>
      <p:pic>
        <p:nvPicPr>
          <p:cNvPr id="6148" name="Picture 4" descr="http://3.bp.blogspot.com/-SCdkq8Dtf70/UOe_CtcZiPI/AAAAAAAAAQI/8iTdu64Pn_0/s1600/4p-marke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4" y="885406"/>
            <a:ext cx="34671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4650" y="1017417"/>
            <a:ext cx="2862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Website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Successful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Internet catalogs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Reverse auctions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83558" y="1202084"/>
            <a:ext cx="35084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Impact of new markets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Real-time advantages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Levels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Online information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Database publishing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Customer self-service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Transactions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58519" y="43547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Meet Customer Requirements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Complements personal selling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Role of sales force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Other promotions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8" descr="C:\My Documents\Hutt\Fig.5.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9" y="1031131"/>
            <a:ext cx="8058271" cy="445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919" y="5023485"/>
            <a:ext cx="79766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</a:rPr>
              <a:t>Guidelines for Developing an Effective Web Site</a:t>
            </a:r>
            <a:endParaRPr lang="en-U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4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3577" y="-15539"/>
            <a:ext cx="12199153" cy="6889077"/>
            <a:chOff x="-3577" y="-15539"/>
            <a:chExt cx="12199153" cy="68890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577" y="-15539"/>
              <a:ext cx="12199153" cy="688907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4633" y="1690688"/>
              <a:ext cx="6907367" cy="2804403"/>
            </a:xfrm>
            <a:prstGeom prst="rect">
              <a:avLst/>
            </a:prstGeom>
          </p:spPr>
        </p:pic>
      </p:grp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0" y="1905000"/>
            <a:ext cx="9144000" cy="1752600"/>
          </a:xfrm>
          <a:prstGeom prst="rect">
            <a:avLst/>
          </a:prstGeom>
          <a:solidFill>
            <a:srgbClr val="E0EB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Channel Advantages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981200"/>
            <a:ext cx="7772400" cy="1752600"/>
          </a:xfrm>
        </p:spPr>
        <p:txBody>
          <a:bodyPr/>
          <a:lstStyle/>
          <a:p>
            <a:r>
              <a:rPr lang="en-US"/>
              <a:t>Can be customized to the buyer’s need.</a:t>
            </a:r>
          </a:p>
          <a:p>
            <a:r>
              <a:rPr lang="en-US"/>
              <a:t>Provides a wide range of referral sources.</a:t>
            </a:r>
          </a:p>
          <a:p>
            <a:r>
              <a:rPr lang="en-US"/>
              <a:t>The internet is always open for business.</a:t>
            </a:r>
          </a:p>
        </p:txBody>
      </p:sp>
    </p:spTree>
    <p:extLst>
      <p:ext uri="{BB962C8B-B14F-4D97-AF65-F5344CB8AC3E}">
        <p14:creationId xmlns:p14="http://schemas.microsoft.com/office/powerpoint/2010/main" val="1495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secure.static.tumblr.com/86fb5bf08dead00d9211bab554e791cc/6iuyqul/uHRnf7hfx/tumblr_static_9ij6quk4k0sgc4sgockw4oc4c_640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2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698318" y="4489583"/>
            <a:ext cx="6493682" cy="2623082"/>
            <a:chOff x="5698318" y="4489583"/>
            <a:chExt cx="6493682" cy="26230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8318" y="4489583"/>
              <a:ext cx="6493682" cy="262308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494196" y="6264612"/>
              <a:ext cx="1848255" cy="330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869001" y="863727"/>
            <a:ext cx="1062909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The buying and selling of products and services by businesses and consumers through an electronic medium, without using any paper documents.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E-commerce is widely considered the buying and selling of products over the internet, but any transaction that is completed solely through electronic measures can be considered e-commerce.</a:t>
            </a:r>
          </a:p>
        </p:txBody>
      </p:sp>
    </p:spTree>
    <p:extLst>
      <p:ext uri="{BB962C8B-B14F-4D97-AF65-F5344CB8AC3E}">
        <p14:creationId xmlns:p14="http://schemas.microsoft.com/office/powerpoint/2010/main" val="407678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516" y="4623955"/>
            <a:ext cx="4250385" cy="2157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437" y="211696"/>
            <a:ext cx="6901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E-Commerce can be viewed from several perspectives</a:t>
            </a:r>
            <a:endParaRPr lang="en-US" sz="24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64801142"/>
              </p:ext>
            </p:extLst>
          </p:nvPr>
        </p:nvGraphicFramePr>
        <p:xfrm>
          <a:off x="611761" y="1899162"/>
          <a:ext cx="10477771" cy="3998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8657" y="910878"/>
            <a:ext cx="3591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E-commerce is the delivery of information, product or services, or payments via telephone lines, computer networks, or any other electronic means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014401" y="3404172"/>
            <a:ext cx="3591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E-commerce is the application of technology toward the automation of business transactions and work flows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263440" y="831315"/>
            <a:ext cx="4351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E-commerce is a tool that addresses the desire of firms, customers and management to cut service costs while improving the quality of goods and increasing the speed of service delivery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263440" y="5950762"/>
            <a:ext cx="3971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E-commerce provides a vehicle for the buying and selling of production and information on the internet and for other online service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817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87064651"/>
              </p:ext>
            </p:extLst>
          </p:nvPr>
        </p:nvGraphicFramePr>
        <p:xfrm>
          <a:off x="3899711" y="564204"/>
          <a:ext cx="6897991" cy="3336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0740" y="4571999"/>
            <a:ext cx="3346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Key elements Supporting </a:t>
            </a:r>
          </a:p>
          <a:p>
            <a:pPr algn="ctr"/>
            <a:r>
              <a:rPr lang="en-US" sz="4000" dirty="0" smtClean="0"/>
              <a:t>e-Commerce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5667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75072" y="2275608"/>
            <a:ext cx="200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Types of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125372414"/>
              </p:ext>
            </p:extLst>
          </p:nvPr>
        </p:nvGraphicFramePr>
        <p:xfrm>
          <a:off x="-264148" y="1472506"/>
          <a:ext cx="5963200" cy="391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08018" y="529937"/>
            <a:ext cx="194796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Supplier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Inventory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Distribution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Channel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Payment Management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792029" y="5358246"/>
            <a:ext cx="20601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Workgroup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Electronic Publishing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Sales Force Productivity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516082" y="5358246"/>
            <a:ext cx="163538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Product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Marketing Research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343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Picture 20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2049" name="Rectangle 2048"/>
          <p:cNvSpPr/>
          <p:nvPr/>
        </p:nvSpPr>
        <p:spPr>
          <a:xfrm>
            <a:off x="1119003" y="559499"/>
            <a:ext cx="445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 Strategic Role of E-commerce</a:t>
            </a:r>
          </a:p>
        </p:txBody>
      </p:sp>
      <p:graphicFrame>
        <p:nvGraphicFramePr>
          <p:cNvPr id="2052" name="Diagram 2051"/>
          <p:cNvGraphicFramePr/>
          <p:nvPr>
            <p:extLst>
              <p:ext uri="{D42A27DB-BD31-4B8C-83A1-F6EECF244321}">
                <p14:modId xmlns:p14="http://schemas.microsoft.com/office/powerpoint/2010/main" val="1398864123"/>
              </p:ext>
            </p:extLst>
          </p:nvPr>
        </p:nvGraphicFramePr>
        <p:xfrm>
          <a:off x="891197" y="428888"/>
          <a:ext cx="8388990" cy="4388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53" name="Rectangle 2052"/>
          <p:cNvSpPr/>
          <p:nvPr/>
        </p:nvSpPr>
        <p:spPr>
          <a:xfrm>
            <a:off x="162060" y="4029200"/>
            <a:ext cx="3826281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Communication device with customers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Alternative distribution channel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Valuable medium for delivering services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Tool for gathering marketing research data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Method for supply chain integration</a:t>
            </a:r>
            <a:endParaRPr lang="en-US" sz="1100" dirty="0"/>
          </a:p>
        </p:txBody>
      </p:sp>
      <p:sp>
        <p:nvSpPr>
          <p:cNvPr id="2054" name="Rectangle 2053"/>
          <p:cNvSpPr/>
          <p:nvPr/>
        </p:nvSpPr>
        <p:spPr>
          <a:xfrm>
            <a:off x="8846214" y="1771076"/>
            <a:ext cx="33463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Enhance customer focus, responsiveness, and relationships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Reduces transaction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Integration into 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Focus on core business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Access global markets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816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2517866"/>
          </a:xfrm>
          <a:prstGeom prst="rect">
            <a:avLst/>
          </a:prstGeom>
        </p:spPr>
      </p:pic>
      <p:pic>
        <p:nvPicPr>
          <p:cNvPr id="6" name="Picture 7" descr="Table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53" y="1943960"/>
            <a:ext cx="6831974" cy="49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93614" y="251507"/>
            <a:ext cx="3978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357B6A"/>
                </a:solidFill>
                <a:latin typeface="Arial" panose="020B0604020202020204" pitchFamily="34" charset="0"/>
              </a:rPr>
              <a:t>The “Hype” and Reality </a:t>
            </a:r>
            <a:r>
              <a:rPr lang="en-US" sz="2400" b="1" dirty="0" smtClean="0">
                <a:solidFill>
                  <a:srgbClr val="357B6A"/>
                </a:solidFill>
                <a:latin typeface="Arial" panose="020B0604020202020204" pitchFamily="34" charset="0"/>
              </a:rPr>
              <a:t>of</a:t>
            </a:r>
            <a:endParaRPr lang="en-US" sz="2400" b="1" dirty="0">
              <a:solidFill>
                <a:srgbClr val="357B6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7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/>
              <a:t>What Is The Internet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128955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communications device.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alternative distribution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means to deliver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tool for gathering marketing research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method for integrating the supply chain.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8118290" y="2105161"/>
            <a:ext cx="3933064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Internet </a:t>
            </a:r>
            <a:r>
              <a:rPr lang="en-US" sz="2400" b="1" dirty="0" smtClean="0"/>
              <a:t>Advantages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Effectively serve customers.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Ability to communicate information.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Lowering the cost of doing business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Reduced Transaction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Integration of the Supply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Focus on  Core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Effective Information Availability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Global Markets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362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ationkart.com/blog/wp-content/uploads/2015/11/Want-A-Success-eCommerce-Website-Then-Practice-These-3-Design-Ti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3319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359" y="6146484"/>
            <a:ext cx="5054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Crafting an E-commerce Strategy</a:t>
            </a:r>
          </a:p>
        </p:txBody>
      </p:sp>
      <p:pic>
        <p:nvPicPr>
          <p:cNvPr id="5124" name="Picture 4" descr="http://d1169583.cp.blacknight.com/wp-content/uploads/2010/06/grace-app-lo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6878" r="5812" b="4060"/>
          <a:stretch/>
        </p:blipFill>
        <p:spPr bwMode="auto">
          <a:xfrm>
            <a:off x="387115" y="706582"/>
            <a:ext cx="1439992" cy="14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76603634"/>
              </p:ext>
            </p:extLst>
          </p:nvPr>
        </p:nvGraphicFramePr>
        <p:xfrm>
          <a:off x="6554971" y="706582"/>
          <a:ext cx="47815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2557833"/>
              </p:ext>
            </p:extLst>
          </p:nvPr>
        </p:nvGraphicFramePr>
        <p:xfrm>
          <a:off x="1542282" y="237546"/>
          <a:ext cx="3329709" cy="272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97152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509</Words>
  <Application>Microsoft Office PowerPoint</Application>
  <PresentationFormat>Widescreen</PresentationFormat>
  <Paragraphs>105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Internet</vt:lpstr>
      <vt:lpstr>PowerPoint Presentation</vt:lpstr>
      <vt:lpstr>PowerPoint Presentation</vt:lpstr>
      <vt:lpstr>PowerPoint Presentation</vt:lpstr>
      <vt:lpstr>Digital Channel Advantages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Denny</dc:creator>
  <cp:lastModifiedBy>Denny</cp:lastModifiedBy>
  <cp:revision>14</cp:revision>
  <dcterms:created xsi:type="dcterms:W3CDTF">2016-09-01T09:13:15Z</dcterms:created>
  <dcterms:modified xsi:type="dcterms:W3CDTF">2016-09-13T02:00:02Z</dcterms:modified>
</cp:coreProperties>
</file>